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27" r:id="rId3"/>
    <p:sldId id="330" r:id="rId4"/>
    <p:sldId id="331" r:id="rId5"/>
    <p:sldId id="332" r:id="rId6"/>
    <p:sldId id="333" r:id="rId7"/>
    <p:sldId id="334" r:id="rId8"/>
    <p:sldId id="329" r:id="rId9"/>
    <p:sldId id="262" r:id="rId10"/>
    <p:sldId id="259" r:id="rId11"/>
    <p:sldId id="264" r:id="rId12"/>
    <p:sldId id="335" r:id="rId13"/>
    <p:sldId id="336" r:id="rId14"/>
    <p:sldId id="337" r:id="rId15"/>
    <p:sldId id="338" r:id="rId16"/>
    <p:sldId id="284" r:id="rId17"/>
    <p:sldId id="295" r:id="rId18"/>
    <p:sldId id="339" r:id="rId19"/>
    <p:sldId id="269" r:id="rId20"/>
    <p:sldId id="340" r:id="rId21"/>
    <p:sldId id="341" r:id="rId22"/>
    <p:sldId id="348" r:id="rId23"/>
    <p:sldId id="300" r:id="rId24"/>
    <p:sldId id="301" r:id="rId25"/>
    <p:sldId id="302" r:id="rId26"/>
    <p:sldId id="304" r:id="rId27"/>
    <p:sldId id="305" r:id="rId28"/>
    <p:sldId id="306" r:id="rId29"/>
    <p:sldId id="308" r:id="rId30"/>
    <p:sldId id="342" r:id="rId31"/>
    <p:sldId id="343" r:id="rId32"/>
    <p:sldId id="344" r:id="rId33"/>
    <p:sldId id="345" r:id="rId34"/>
    <p:sldId id="346" r:id="rId35"/>
    <p:sldId id="347" r:id="rId36"/>
    <p:sldId id="323" r:id="rId37"/>
    <p:sldId id="319" r:id="rId38"/>
    <p:sldId id="320" r:id="rId39"/>
  </p:sldIdLst>
  <p:sldSz cx="9144000" cy="6858000" type="screen4x3"/>
  <p:notesSz cx="6858000" cy="9144000"/>
  <p:custDataLst>
    <p:tags r:id="rId41"/>
  </p:custData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4E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66" d="100"/>
          <a:sy n="66" d="100"/>
        </p:scale>
        <p:origin x="1280"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CC2521C-A1C9-4654-8338-9ABAA2A80ABC}" type="datetimeFigureOut">
              <a:rPr lang="fr-FR"/>
              <a:pPr>
                <a:defRPr/>
              </a:pPr>
              <a:t>01/04/2019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C9FA822-CAFD-4298-A4BD-D716C8CEBB4F}" type="slidenum">
              <a:rPr lang="fr-FR"/>
              <a:pPr>
                <a:defRPr/>
              </a:pPr>
              <a:t>‹#›</a:t>
            </a:fld>
            <a:endParaRPr lang="fr-FR"/>
          </a:p>
        </p:txBody>
      </p:sp>
    </p:spTree>
    <p:extLst>
      <p:ext uri="{BB962C8B-B14F-4D97-AF65-F5344CB8AC3E}">
        <p14:creationId xmlns:p14="http://schemas.microsoft.com/office/powerpoint/2010/main" val="27222349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4ABF2D-2F97-49AA-970F-287E70D0B47C}" type="slidenum">
              <a:rPr lang="fr-FR"/>
              <a:pPr fontAlgn="base">
                <a:spcBef>
                  <a:spcPct val="0"/>
                </a:spcBef>
                <a:spcAft>
                  <a:spcPct val="0"/>
                </a:spcAft>
                <a:defRPr/>
              </a:pPr>
              <a:t>10</a:t>
            </a:fld>
            <a:endParaRPr lang="fr-FR"/>
          </a:p>
        </p:txBody>
      </p:sp>
    </p:spTree>
    <p:extLst>
      <p:ext uri="{BB962C8B-B14F-4D97-AF65-F5344CB8AC3E}">
        <p14:creationId xmlns:p14="http://schemas.microsoft.com/office/powerpoint/2010/main" val="4013595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43A1F1-508B-4963-AC79-C8197771ACD8}" type="slidenum">
              <a:rPr lang="fr-FR"/>
              <a:pPr fontAlgn="base">
                <a:spcBef>
                  <a:spcPct val="0"/>
                </a:spcBef>
                <a:spcAft>
                  <a:spcPct val="0"/>
                </a:spcAft>
                <a:defRPr/>
              </a:pPr>
              <a:t>11</a:t>
            </a:fld>
            <a:endParaRPr lang="fr-FR"/>
          </a:p>
        </p:txBody>
      </p:sp>
    </p:spTree>
    <p:extLst>
      <p:ext uri="{BB962C8B-B14F-4D97-AF65-F5344CB8AC3E}">
        <p14:creationId xmlns:p14="http://schemas.microsoft.com/office/powerpoint/2010/main" val="136425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5577E4-1EF5-411C-BE52-6BE29FDF2AE6}" type="slidenum">
              <a:rPr lang="fr-FR"/>
              <a:pPr fontAlgn="base">
                <a:spcBef>
                  <a:spcPct val="0"/>
                </a:spcBef>
                <a:spcAft>
                  <a:spcPct val="0"/>
                </a:spcAft>
                <a:defRPr/>
              </a:pPr>
              <a:t>19</a:t>
            </a:fld>
            <a:endParaRPr lang="fr-FR"/>
          </a:p>
        </p:txBody>
      </p:sp>
    </p:spTree>
    <p:extLst>
      <p:ext uri="{BB962C8B-B14F-4D97-AF65-F5344CB8AC3E}">
        <p14:creationId xmlns:p14="http://schemas.microsoft.com/office/powerpoint/2010/main" val="3022917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pPr>
              <a:defRPr/>
            </a:pPr>
            <a:fld id="{C60DA855-FF7C-45EE-85A3-47C69106FAAA}" type="datetimeFigureOut">
              <a:rPr lang="fr-FR"/>
              <a:pPr>
                <a:defRPr/>
              </a:pPr>
              <a:t>01/04/2019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5FD0750-A7E4-4B16-A897-7271877BCD84}" type="slidenum">
              <a:rPr lang="fr-FR"/>
              <a:pPr>
                <a:defRPr/>
              </a:pPr>
              <a:t>‹#›</a:t>
            </a:fld>
            <a:endParaRPr lang="fr-FR"/>
          </a:p>
        </p:txBody>
      </p:sp>
    </p:spTree>
    <p:extLst>
      <p:ext uri="{BB962C8B-B14F-4D97-AF65-F5344CB8AC3E}">
        <p14:creationId xmlns:p14="http://schemas.microsoft.com/office/powerpoint/2010/main" val="136472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C98F40D5-5372-4382-8D36-CD57FA848F5D}" type="datetimeFigureOut">
              <a:rPr lang="fr-FR"/>
              <a:pPr>
                <a:defRPr/>
              </a:pPr>
              <a:t>01/04/2019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CF7688C-C32D-47F3-A924-F752F24228DD}" type="slidenum">
              <a:rPr lang="fr-FR"/>
              <a:pPr>
                <a:defRPr/>
              </a:pPr>
              <a:t>‹#›</a:t>
            </a:fld>
            <a:endParaRPr lang="fr-FR"/>
          </a:p>
        </p:txBody>
      </p:sp>
    </p:spTree>
    <p:extLst>
      <p:ext uri="{BB962C8B-B14F-4D97-AF65-F5344CB8AC3E}">
        <p14:creationId xmlns:p14="http://schemas.microsoft.com/office/powerpoint/2010/main" val="360755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9292B6A7-D72B-4698-9E93-F16C28835C38}" type="datetimeFigureOut">
              <a:rPr lang="fr-FR"/>
              <a:pPr>
                <a:defRPr/>
              </a:pPr>
              <a:t>01/04/2019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33BF7B4-5FFD-4BC6-8EE6-0E32D7745456}" type="slidenum">
              <a:rPr lang="fr-FR"/>
              <a:pPr>
                <a:defRPr/>
              </a:pPr>
              <a:t>‹#›</a:t>
            </a:fld>
            <a:endParaRPr lang="fr-FR"/>
          </a:p>
        </p:txBody>
      </p:sp>
    </p:spTree>
    <p:extLst>
      <p:ext uri="{BB962C8B-B14F-4D97-AF65-F5344CB8AC3E}">
        <p14:creationId xmlns:p14="http://schemas.microsoft.com/office/powerpoint/2010/main" val="2498118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37D7B749-15A7-4CD7-B189-3292D92EF792}" type="slidenum">
              <a:rPr lang="en-US"/>
              <a:pPr>
                <a:defRPr/>
              </a:pPr>
              <a:t>‹#›</a:t>
            </a:fld>
            <a:endParaRPr lang="en-US"/>
          </a:p>
        </p:txBody>
      </p:sp>
    </p:spTree>
    <p:extLst>
      <p:ext uri="{BB962C8B-B14F-4D97-AF65-F5344CB8AC3E}">
        <p14:creationId xmlns:p14="http://schemas.microsoft.com/office/powerpoint/2010/main" val="300632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F3E7D094-009D-45CC-924D-C3220C206081}" type="datetimeFigureOut">
              <a:rPr lang="fr-FR"/>
              <a:pPr>
                <a:defRPr/>
              </a:pPr>
              <a:t>01/04/2019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16CB072-19DD-4380-B619-6B35C41069F0}" type="slidenum">
              <a:rPr lang="fr-FR"/>
              <a:pPr>
                <a:defRPr/>
              </a:pPr>
              <a:t>‹#›</a:t>
            </a:fld>
            <a:endParaRPr lang="fr-FR"/>
          </a:p>
        </p:txBody>
      </p:sp>
    </p:spTree>
    <p:extLst>
      <p:ext uri="{BB962C8B-B14F-4D97-AF65-F5344CB8AC3E}">
        <p14:creationId xmlns:p14="http://schemas.microsoft.com/office/powerpoint/2010/main" val="119677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05107279-C3BD-41D8-8885-BC31664571EF}" type="datetimeFigureOut">
              <a:rPr lang="fr-FR"/>
              <a:pPr>
                <a:defRPr/>
              </a:pPr>
              <a:t>01/04/2019</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AA640267-49A8-4325-BEF2-2C0B91916014}" type="slidenum">
              <a:rPr lang="fr-FR"/>
              <a:pPr>
                <a:defRPr/>
              </a:pPr>
              <a:t>‹#›</a:t>
            </a:fld>
            <a:endParaRPr lang="fr-FR"/>
          </a:p>
        </p:txBody>
      </p:sp>
    </p:spTree>
    <p:extLst>
      <p:ext uri="{BB962C8B-B14F-4D97-AF65-F5344CB8AC3E}">
        <p14:creationId xmlns:p14="http://schemas.microsoft.com/office/powerpoint/2010/main" val="323411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3"/>
          <p:cNvSpPr>
            <a:spLocks noGrp="1"/>
          </p:cNvSpPr>
          <p:nvPr>
            <p:ph type="dt" sz="half" idx="10"/>
          </p:nvPr>
        </p:nvSpPr>
        <p:spPr/>
        <p:txBody>
          <a:bodyPr/>
          <a:lstStyle>
            <a:lvl1pPr>
              <a:defRPr/>
            </a:lvl1pPr>
          </a:lstStyle>
          <a:p>
            <a:pPr>
              <a:defRPr/>
            </a:pPr>
            <a:fld id="{5C2F0C30-D41A-49B0-9612-55D63B7923CD}" type="datetimeFigureOut">
              <a:rPr lang="fr-FR"/>
              <a:pPr>
                <a:defRPr/>
              </a:pPr>
              <a:t>01/04/2019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A88C228-F28B-4030-B133-1DA3666AE745}" type="slidenum">
              <a:rPr lang="fr-FR"/>
              <a:pPr>
                <a:defRPr/>
              </a:pPr>
              <a:t>‹#›</a:t>
            </a:fld>
            <a:endParaRPr lang="fr-FR"/>
          </a:p>
        </p:txBody>
      </p:sp>
    </p:spTree>
    <p:extLst>
      <p:ext uri="{BB962C8B-B14F-4D97-AF65-F5344CB8AC3E}">
        <p14:creationId xmlns:p14="http://schemas.microsoft.com/office/powerpoint/2010/main" val="1970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2A5806A6-6F3D-43CE-BC98-793529D91358}" type="datetimeFigureOut">
              <a:rPr lang="fr-FR"/>
              <a:pPr>
                <a:defRPr/>
              </a:pPr>
              <a:t>01/04/2019</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E644061F-8C49-4A4A-8D05-B41A5FF20808}" type="slidenum">
              <a:rPr lang="fr-FR"/>
              <a:pPr>
                <a:defRPr/>
              </a:pPr>
              <a:t>‹#›</a:t>
            </a:fld>
            <a:endParaRPr lang="fr-FR"/>
          </a:p>
        </p:txBody>
      </p:sp>
    </p:spTree>
    <p:extLst>
      <p:ext uri="{BB962C8B-B14F-4D97-AF65-F5344CB8AC3E}">
        <p14:creationId xmlns:p14="http://schemas.microsoft.com/office/powerpoint/2010/main" val="281656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pPr>
              <a:defRPr/>
            </a:pPr>
            <a:fld id="{C5D1F752-B2FD-4B9B-8BEC-F21F70C99609}" type="datetimeFigureOut">
              <a:rPr lang="fr-FR"/>
              <a:pPr>
                <a:defRPr/>
              </a:pPr>
              <a:t>01/04/2019</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3C340679-95FC-4496-8A4B-B2D3E27C5D2E}" type="slidenum">
              <a:rPr lang="fr-FR"/>
              <a:pPr>
                <a:defRPr/>
              </a:pPr>
              <a:t>‹#›</a:t>
            </a:fld>
            <a:endParaRPr lang="fr-FR"/>
          </a:p>
        </p:txBody>
      </p:sp>
    </p:spTree>
    <p:extLst>
      <p:ext uri="{BB962C8B-B14F-4D97-AF65-F5344CB8AC3E}">
        <p14:creationId xmlns:p14="http://schemas.microsoft.com/office/powerpoint/2010/main" val="384665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5FC3940-DAFD-4607-A407-FCDCB422432C}" type="datetimeFigureOut">
              <a:rPr lang="fr-FR"/>
              <a:pPr>
                <a:defRPr/>
              </a:pPr>
              <a:t>01/04/2019</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9E93752F-2C59-4705-BEB0-2D5A9B756FD6}" type="slidenum">
              <a:rPr lang="fr-FR"/>
              <a:pPr>
                <a:defRPr/>
              </a:pPr>
              <a:t>‹#›</a:t>
            </a:fld>
            <a:endParaRPr lang="fr-FR"/>
          </a:p>
        </p:txBody>
      </p:sp>
    </p:spTree>
    <p:extLst>
      <p:ext uri="{BB962C8B-B14F-4D97-AF65-F5344CB8AC3E}">
        <p14:creationId xmlns:p14="http://schemas.microsoft.com/office/powerpoint/2010/main" val="276460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C75D789E-FA5C-4EE0-B9E2-4626C539DFA2}" type="datetimeFigureOut">
              <a:rPr lang="fr-FR"/>
              <a:pPr>
                <a:defRPr/>
              </a:pPr>
              <a:t>01/04/2019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A150748-FE92-4DED-A6BF-A784D0103384}" type="slidenum">
              <a:rPr lang="fr-FR"/>
              <a:pPr>
                <a:defRPr/>
              </a:pPr>
              <a:t>‹#›</a:t>
            </a:fld>
            <a:endParaRPr lang="fr-FR"/>
          </a:p>
        </p:txBody>
      </p:sp>
    </p:spTree>
    <p:extLst>
      <p:ext uri="{BB962C8B-B14F-4D97-AF65-F5344CB8AC3E}">
        <p14:creationId xmlns:p14="http://schemas.microsoft.com/office/powerpoint/2010/main" val="4275473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ED9082AB-9244-44C4-9379-A051808575AA}" type="datetimeFigureOut">
              <a:rPr lang="fr-FR"/>
              <a:pPr>
                <a:defRPr/>
              </a:pPr>
              <a:t>01/04/2019</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320AEA3-0C14-4337-A4FC-58B2FE0207DD}" type="slidenum">
              <a:rPr lang="fr-FR"/>
              <a:pPr>
                <a:defRPr/>
              </a:pPr>
              <a:t>‹#›</a:t>
            </a:fld>
            <a:endParaRPr lang="fr-FR"/>
          </a:p>
        </p:txBody>
      </p:sp>
    </p:spTree>
    <p:extLst>
      <p:ext uri="{BB962C8B-B14F-4D97-AF65-F5344CB8AC3E}">
        <p14:creationId xmlns:p14="http://schemas.microsoft.com/office/powerpoint/2010/main" val="1375097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3A0D9EA-4BCF-493C-87EC-1C2C960ED614}" type="datetimeFigureOut">
              <a:rPr lang="fr-FR"/>
              <a:pPr>
                <a:defRPr/>
              </a:pPr>
              <a:t>01/04/2019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6FDC17-2812-419A-A537-E395DE0AC8C9}"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file:///E:\DONG%20HO\DONG%20HO%202%20P.wmv"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audio" Target="../media/audio2.wav"/><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1.gif"/><Relationship Id="rId5" Type="http://schemas.openxmlformats.org/officeDocument/2006/relationships/image" Target="../media/image26.jpeg"/><Relationship Id="rId10" Type="http://schemas.openxmlformats.org/officeDocument/2006/relationships/image" Target="../media/image30.jpeg"/><Relationship Id="rId4" Type="http://schemas.openxmlformats.org/officeDocument/2006/relationships/audio" Target="../media/audio3.wav"/><Relationship Id="rId9" Type="http://schemas.openxmlformats.org/officeDocument/2006/relationships/image" Target="../media/image29.gif"/></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ideo" Target="file:///E:\DONG%20HO\3%20phut%20chuan.wmv" TargetMode="Externa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audio" Target="file:///D:\nam%20hoc%202016-2017\GIAO%20AN\GDCD\GDCD%208\pp\quyen%20va%20nghia%20vu%20cua%20cong%20dan%20(t1)\Noi%20Ay%20Con%20Tim%20Ve%20-%20Ho%20Quang%20Hieu.mp3" TargetMode="External"/><Relationship Id="rId7" Type="http://schemas.openxmlformats.org/officeDocument/2006/relationships/image" Target="../media/image49.jpeg"/><Relationship Id="rId2" Type="http://schemas.openxmlformats.org/officeDocument/2006/relationships/audio" Target="file:///D:\nam%20hoc%202016-2017\GIAO%20AN\GDCD\GDCD%208\pp\Gia%20Dinh%20Nho%20Hanh%20Phuc%20To%20-%20Nhat%20Tinh%20Anh%20Khanh%20Ngoc%20Be%20Trieu%20Vy.mp3" TargetMode="External"/><Relationship Id="rId1" Type="http://schemas.openxmlformats.org/officeDocument/2006/relationships/audio" Target="file:///D:\nam%20hoc%202016-2017\GIAO%20AN\GDCD\GDCD%208\pp\Ve%20An%20Com%20-%20Thao%20Trang.mp3" TargetMode="External"/><Relationship Id="rId6" Type="http://schemas.openxmlformats.org/officeDocument/2006/relationships/slideLayout" Target="../slideLayouts/slideLayout2.xml"/><Relationship Id="rId5" Type="http://schemas.openxmlformats.org/officeDocument/2006/relationships/audio" Target="file:///D:\nam%20hoc%202016-2017\GIAO%20AN\GDCD\GDCD%208\pp\Con%20Gai%20Nho%20Cua%20Ba%20-%20Phan%20Dinh%20Tung.mp3" TargetMode="External"/><Relationship Id="rId4" Type="http://schemas.openxmlformats.org/officeDocument/2006/relationships/audio" Target="file:///D:\nam%20hoc%202016-2017\GIAO%20AN\GDCD\GDCD%208\pp\Nha%20La%20Noi%202016%20Version%20-%20Noo%20Phuoc%20Thinh%20Van%20Mai%20Huong.mp3" TargetMode="External"/><Relationship Id="rId9" Type="http://schemas.openxmlformats.org/officeDocument/2006/relationships/image" Target="../media/image51.png"/></Relationships>
</file>

<file path=ppt/slides/_rels/slide3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audio" Target="file:///D:\nam%20hoc%202016-2017\GIAO%20AN\GDCD\GDCD%208\pp\Noi%20Ay%20Con%20Tim%20Ve%20-%20Ho%20Quang%20Hieu.mp3" TargetMode="External"/><Relationship Id="rId7" Type="http://schemas.openxmlformats.org/officeDocument/2006/relationships/image" Target="../media/image49.jpeg"/><Relationship Id="rId2" Type="http://schemas.openxmlformats.org/officeDocument/2006/relationships/audio" Target="file:///D:\nam%20hoc%202016-2017\GIAO%20AN\GDCD\GDCD%208\pp\Gia%20Dinh%20Nho%20Hanh%20Phuc%20To%20-%20Nhat%20Tinh%20Anh%20Khanh%20Ngoc%20Be%20Trieu%20Vy.mp3" TargetMode="External"/><Relationship Id="rId1" Type="http://schemas.openxmlformats.org/officeDocument/2006/relationships/audio" Target="file:///D:\nam%20hoc%202016-2017\GIAO%20AN\GDCD\GDCD%208\pp\Ve%20An%20Com%20-%20Thao%20Trang.mp3" TargetMode="External"/><Relationship Id="rId6" Type="http://schemas.openxmlformats.org/officeDocument/2006/relationships/slideLayout" Target="../slideLayouts/slideLayout2.xml"/><Relationship Id="rId5" Type="http://schemas.openxmlformats.org/officeDocument/2006/relationships/audio" Target="file:///D:\nam%20hoc%202016-2017\GIAO%20AN\GDCD\GDCD%208\pp\Con%20Gai%20Nho%20Cua%20Ba%20-%20Phan%20Dinh%20Tung.mp3" TargetMode="External"/><Relationship Id="rId4" Type="http://schemas.openxmlformats.org/officeDocument/2006/relationships/audio" Target="file:///D:\nam%20hoc%202016-2017\GIAO%20AN\GDCD\GDCD%208\pp\Nha%20La%20Noi%202016%20Version%20-%20Noo%20Phuoc%20Thinh%20Van%20Mai%20Huong.mp3" TargetMode="External"/><Relationship Id="rId9" Type="http://schemas.openxmlformats.org/officeDocument/2006/relationships/image" Target="../media/image51.png"/></Relationships>
</file>

<file path=ppt/slides/_rels/slide3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audio" Target="file:///D:\nam%20hoc%202016-2017\GIAO%20AN\GDCD\GDCD%208\pp\Noi%20Ay%20Con%20Tim%20Ve%20-%20Ho%20Quang%20Hieu.mp3" TargetMode="External"/><Relationship Id="rId7" Type="http://schemas.openxmlformats.org/officeDocument/2006/relationships/slideLayout" Target="../slideLayouts/slideLayout2.xml"/><Relationship Id="rId2" Type="http://schemas.openxmlformats.org/officeDocument/2006/relationships/audio" Target="file:///D:\nam%20hoc%202016-2017\GIAO%20AN\GDCD\GDCD%208\pp\Gia%20Dinh%20Nho%20Hanh%20Phuc%20To%20-%20Nhat%20Tinh%20Anh%20Khanh%20Ngoc%20Be%20Trieu%20Vy.mp3" TargetMode="External"/><Relationship Id="rId1" Type="http://schemas.openxmlformats.org/officeDocument/2006/relationships/audio" Target="file:///D:\nam%20hoc%202016-2017\GIAO%20AN\GDCD\GDCD%208\pp\quyen%20va%20nghia%20vu%20cua%20cong%20dan%20(t1)\Ve%20An%20Com%20-%20Thao%20Trang.mp3" TargetMode="External"/><Relationship Id="rId6" Type="http://schemas.openxmlformats.org/officeDocument/2006/relationships/audio" Target="file:///D:\nam%20hoc%202016-2017\GIAO%20AN\GDCD\GDCD%208\pp\Con%20Gai%20Nho%20Cua%20Ba%20-%20Phan%20Dinh%20Tung.mp3" TargetMode="External"/><Relationship Id="rId5" Type="http://schemas.openxmlformats.org/officeDocument/2006/relationships/audio" Target="file:///D:\nam%20hoc%202016-2017\GIAO%20AN\GDCD\GDCD%208\pp\quyen%20va%20nghia%20vu%20cua%20cong%20dan%20(t1)\Gia%20Dinh%20Nho%20Hanh%20Phuc%20To%20-%20Nhat%20Tinh%20Anh%20Khanh%20Ngoc%20Be%20Trieu%20Vy.mp3" TargetMode="External"/><Relationship Id="rId10" Type="http://schemas.openxmlformats.org/officeDocument/2006/relationships/image" Target="../media/image51.png"/><Relationship Id="rId4" Type="http://schemas.openxmlformats.org/officeDocument/2006/relationships/audio" Target="file:///D:\nam%20hoc%202016-2017\GIAO%20AN\GDCD\GDCD%208\pp\Nha%20La%20Noi%202016%20Version%20-%20Noo%20Phuoc%20Thinh%20Van%20Mai%20Huong.mp3" TargetMode="External"/><Relationship Id="rId9" Type="http://schemas.openxmlformats.org/officeDocument/2006/relationships/image" Target="../media/image50.png"/></Relationships>
</file>

<file path=ppt/slides/_rels/slide3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audio" Target="file:///D:\nam%20hoc%202016-2017\GIAO%20AN\GDCD\GDCD%208\pp\Noi%20Ay%20Con%20Tim%20Ve%20-%20Ho%20Quang%20Hieu.mp3" TargetMode="External"/><Relationship Id="rId7" Type="http://schemas.openxmlformats.org/officeDocument/2006/relationships/image" Target="../media/image49.jpeg"/><Relationship Id="rId2" Type="http://schemas.openxmlformats.org/officeDocument/2006/relationships/audio" Target="file:///D:\nam%20hoc%202016-2017\GIAO%20AN\GDCD\GDCD%208\pp\Gia%20Dinh%20Nho%20Hanh%20Phuc%20To%20-%20Nhat%20Tinh%20Anh%20Khanh%20Ngoc%20Be%20Trieu%20Vy.mp3" TargetMode="External"/><Relationship Id="rId1" Type="http://schemas.openxmlformats.org/officeDocument/2006/relationships/audio" Target="file:///D:\nam%20hoc%202016-2017\GIAO%20AN\GDCD\GDCD%208\pp\Ve%20An%20Com%20-%20Thao%20Trang.mp3" TargetMode="External"/><Relationship Id="rId6" Type="http://schemas.openxmlformats.org/officeDocument/2006/relationships/slideLayout" Target="../slideLayouts/slideLayout2.xml"/><Relationship Id="rId5" Type="http://schemas.openxmlformats.org/officeDocument/2006/relationships/audio" Target="file:///D:\nam%20hoc%202016-2017\GIAO%20AN\GDCD\GDCD%208\pp\quyen%20va%20nghia%20vu%20cua%20cong%20dan%20(t1)\Con%20Gai%20Nho%20Cua%20Ba%20-%20Phan%20Dinh%20Tung.mp3" TargetMode="External"/><Relationship Id="rId4" Type="http://schemas.openxmlformats.org/officeDocument/2006/relationships/audio" Target="file:///D:\nam%20hoc%202016-2017\GIAO%20AN\GDCD\GDCD%208\pp\Nha%20La%20Noi%202016%20Version%20-%20Noo%20Phuoc%20Thinh%20Van%20Mai%20Huong.mp3" TargetMode="External"/><Relationship Id="rId9" Type="http://schemas.openxmlformats.org/officeDocument/2006/relationships/image" Target="../media/image51.png"/></Relationships>
</file>

<file path=ppt/slides/_rels/slide34.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audio" Target="file:///D:\nam%20hoc%202016-2017\GIAO%20AN\GDCD\GDCD%208\pp\Noi%20Ay%20Con%20Tim%20Ve%20-%20Ho%20Quang%20Hieu.mp3" TargetMode="External"/><Relationship Id="rId7" Type="http://schemas.openxmlformats.org/officeDocument/2006/relationships/slideLayout" Target="../slideLayouts/slideLayout2.xml"/><Relationship Id="rId2" Type="http://schemas.openxmlformats.org/officeDocument/2006/relationships/audio" Target="file:///D:\nam%20hoc%202016-2017\GIAO%20AN\GDCD\GDCD%208\pp\Gia%20Dinh%20Nho%20Hanh%20Phuc%20To%20-%20Nhat%20Tinh%20Anh%20Khanh%20Ngoc%20Be%20Trieu%20Vy.mp3" TargetMode="External"/><Relationship Id="rId1" Type="http://schemas.openxmlformats.org/officeDocument/2006/relationships/audio" Target="file:///D:\nam%20hoc%202016-2017\GIAO%20AN\GDCD\GDCD%208\pp\Ve%20An%20Com%20-%20Thao%20Trang.mp3" TargetMode="External"/><Relationship Id="rId6" Type="http://schemas.openxmlformats.org/officeDocument/2006/relationships/audio" Target="file:///D:\nam%20hoc%202016-2017\GIAO%20AN\GDCD\GDCD%208\pp\Con%20Gai%20Nho%20Cua%20Ba%20-%20Phan%20Dinh%20Tung.mp3" TargetMode="External"/><Relationship Id="rId5" Type="http://schemas.openxmlformats.org/officeDocument/2006/relationships/audio" Target="file:///D:\nam%20hoc%202016-2017\GIAO%20AN\GDCD\GDCD%208\pp\quyen%20va%20nghia%20vu%20cua%20cong%20dan%20(t1)\Gia%20Dinh%20Nho%20Hanh%20Phuc%20To%20-%20Nhat%20Tinh%20Anh%20Khanh%20Ngoc%20Be%20Trieu%20Vy.mp3" TargetMode="External"/><Relationship Id="rId10" Type="http://schemas.openxmlformats.org/officeDocument/2006/relationships/image" Target="../media/image51.png"/><Relationship Id="rId4" Type="http://schemas.openxmlformats.org/officeDocument/2006/relationships/audio" Target="file:///D:\nam%20hoc%202016-2017\GIAO%20AN\GDCD\GDCD%208\pp\Nha%20La%20Noi%202016%20Version%20-%20Noo%20Phuoc%20Thinh%20Van%20Mai%20Huong.mp3" TargetMode="External"/><Relationship Id="rId9" Type="http://schemas.openxmlformats.org/officeDocument/2006/relationships/image" Target="../media/image50.png"/></Relationships>
</file>

<file path=ppt/slides/_rels/slide35.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audio" Target="file:///D:\nam%20hoc%202016-2017\GIAO%20AN\GDCD\GDCD%208\pp\Noi%20Ay%20Con%20Tim%20Ve%20-%20Ho%20Quang%20Hieu.mp3" TargetMode="External"/><Relationship Id="rId7" Type="http://schemas.openxmlformats.org/officeDocument/2006/relationships/slideLayout" Target="../slideLayouts/slideLayout2.xml"/><Relationship Id="rId2" Type="http://schemas.openxmlformats.org/officeDocument/2006/relationships/audio" Target="file:///D:\nam%20hoc%202016-2017\GIAO%20AN\GDCD\GDCD%208\pp\Gia%20Dinh%20Nho%20Hanh%20Phuc%20To%20-%20Nhat%20Tinh%20Anh%20Khanh%20Ngoc%20Be%20Trieu%20Vy.mp3" TargetMode="External"/><Relationship Id="rId1" Type="http://schemas.openxmlformats.org/officeDocument/2006/relationships/audio" Target="file:///D:\nam%20hoc%202016-2017\GIAO%20AN\GDCD\GDCD%208\pp\Ve%20An%20Com%20-%20Thao%20Trang.mp3" TargetMode="External"/><Relationship Id="rId6" Type="http://schemas.openxmlformats.org/officeDocument/2006/relationships/audio" Target="file:///D:\nam%20hoc%202016-2017\GIAO%20AN\GDCD\GDCD%208\pp\Con%20Gai%20Nho%20Cua%20Ba%20-%20Phan%20Dinh%20Tung.mp3" TargetMode="External"/><Relationship Id="rId5" Type="http://schemas.openxmlformats.org/officeDocument/2006/relationships/audio" Target="file:///D:\nam%20hoc%202016-2017\GIAO%20AN\GDCD\GDCD%208\pp\quyen%20va%20nghia%20vu%20cua%20cong%20dan%20(t1)\Gia%20Dinh%20Nho%20Hanh%20Phuc%20To%20-%20Nhat%20Tinh%20Anh%20Khanh%20Ngoc%20Be%20Trieu%20Vy.mp3" TargetMode="External"/><Relationship Id="rId10" Type="http://schemas.openxmlformats.org/officeDocument/2006/relationships/image" Target="../media/image51.png"/><Relationship Id="rId4" Type="http://schemas.openxmlformats.org/officeDocument/2006/relationships/audio" Target="file:///D:\nam%20hoc%202016-2017\GIAO%20AN\GDCD\GDCD%208\pp\quyen%20va%20nghia%20vu%20cua%20cong%20dan%20(t1)\Nha%20La%20Noi%202016%20Version%20-%20Noo%20Phuoc%20Thinh%20Van%20Mai%20Huong.mp3" TargetMode="External"/><Relationship Id="rId9" Type="http://schemas.openxmlformats.org/officeDocument/2006/relationships/image" Target="../media/image50.png"/></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xml"/><Relationship Id="rId1" Type="http://schemas.openxmlformats.org/officeDocument/2006/relationships/audio" Target="file:///C:\Documents%20and%20Settings\Tin%20Thanh%20Dat\Desktop\CO%20TRO\on%20nghia%20sinh%20thanh.mp3" TargetMode="External"/><Relationship Id="rId5" Type="http://schemas.openxmlformats.org/officeDocument/2006/relationships/image" Target="../media/image55.gif"/><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4"/>
          <p:cNvSpPr txBox="1">
            <a:spLocks noChangeArrowheads="1"/>
          </p:cNvSpPr>
          <p:nvPr/>
        </p:nvSpPr>
        <p:spPr bwMode="auto">
          <a:xfrm>
            <a:off x="4114800" y="3733800"/>
            <a:ext cx="4419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a:solidFill>
                  <a:srgbClr val="002060"/>
                </a:solidFill>
                <a:latin typeface="Times New Roman" pitchFamily="18" charset="0"/>
              </a:rPr>
              <a:t>Môn : </a:t>
            </a:r>
            <a:r>
              <a:rPr lang="en-US" sz="4000" b="1" i="1">
                <a:solidFill>
                  <a:srgbClr val="002060"/>
                </a:solidFill>
                <a:latin typeface="Times New Roman" pitchFamily="18" charset="0"/>
              </a:rPr>
              <a:t>GDCD 8</a:t>
            </a:r>
            <a:br>
              <a:rPr lang="en-US" sz="4000" b="1" i="1">
                <a:solidFill>
                  <a:srgbClr val="002060"/>
                </a:solidFill>
                <a:latin typeface="Times New Roman" pitchFamily="18" charset="0"/>
              </a:rPr>
            </a:br>
            <a:endParaRPr lang="en-US" sz="4000">
              <a:solidFill>
                <a:srgbClr val="002060"/>
              </a:solidFill>
            </a:endParaRPr>
          </a:p>
        </p:txBody>
      </p:sp>
      <p:sp>
        <p:nvSpPr>
          <p:cNvPr id="2" name="Rectangle 1"/>
          <p:cNvSpPr/>
          <p:nvPr/>
        </p:nvSpPr>
        <p:spPr>
          <a:xfrm>
            <a:off x="533400" y="457200"/>
            <a:ext cx="8153400" cy="2819400"/>
          </a:xfrm>
          <a:prstGeom prst="rect">
            <a:avLst/>
          </a:prstGeom>
          <a:noFill/>
        </p:spPr>
        <p:txBody>
          <a:bodyPr wrap="none">
            <a:prstTxWarp prst="textDouble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rPr>
              <a:t>CHÀO MỪNG </a:t>
            </a:r>
          </a:p>
          <a:p>
            <a:pPr algn="ctr">
              <a:defRPr/>
            </a:pPr>
            <a:r>
              <a:rPr lang="en-US" sz="5400" b="1" cap="a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rPr>
              <a:t>QUÝ THẦY CÔ ĐẾN DỰ GIỜ</a:t>
            </a:r>
            <a:endParaRPr lang="en-US" sz="5400" b="1" cap="all">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TextBox 1"/>
          <p:cNvSpPr txBox="1">
            <a:spLocks noChangeArrowheads="1"/>
          </p:cNvSpPr>
          <p:nvPr/>
        </p:nvSpPr>
        <p:spPr bwMode="auto">
          <a:xfrm>
            <a:off x="2590800" y="4724400"/>
            <a:ext cx="5184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2400" b="1" dirty="0" err="1">
                <a:solidFill>
                  <a:srgbClr val="000000"/>
                </a:solidFill>
                <a:latin typeface="Times New Roman" panose="02020603050405020304" pitchFamily="18" charset="0"/>
                <a:cs typeface="Times New Roman" panose="02020603050405020304" pitchFamily="18" charset="0"/>
              </a:rPr>
              <a:t>Giáo</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viên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Trần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Thúy</a:t>
            </a:r>
            <a:r>
              <a:rPr lang="en-US" sz="2400" b="1" dirty="0">
                <a:solidFill>
                  <a:srgbClr val="000000"/>
                </a:solidFill>
                <a:latin typeface="Times New Roman" panose="02020603050405020304" pitchFamily="18" charset="0"/>
                <a:cs typeface="Times New Roman" panose="02020603050405020304" pitchFamily="18" charset="0"/>
              </a:rPr>
              <a:t> An</a:t>
            </a:r>
          </a:p>
          <a:p>
            <a:pPr eaLnBrk="1" hangingPunct="1">
              <a:spcBef>
                <a:spcPct val="0"/>
              </a:spcBef>
              <a:buFontTx/>
              <a:buNone/>
            </a:pPr>
            <a:r>
              <a:rPr lang="en-US" sz="2400" b="1" dirty="0" err="1">
                <a:solidFill>
                  <a:srgbClr val="000000"/>
                </a:solidFill>
                <a:latin typeface="Times New Roman" panose="02020603050405020304" pitchFamily="18" charset="0"/>
                <a:cs typeface="Times New Roman" panose="02020603050405020304" pitchFamily="18" charset="0"/>
              </a:rPr>
              <a:t>Trường</a:t>
            </a:r>
            <a:r>
              <a:rPr lang="en-US" sz="2400" b="1" dirty="0">
                <a:solidFill>
                  <a:srgbClr val="000000"/>
                </a:solidFill>
                <a:latin typeface="Times New Roman" panose="02020603050405020304" pitchFamily="18" charset="0"/>
                <a:cs typeface="Times New Roman" panose="02020603050405020304" pitchFamily="18" charset="0"/>
              </a:rPr>
              <a:t>: THCS Long </a:t>
            </a:r>
            <a:r>
              <a:rPr lang="en-US" sz="2400" b="1" dirty="0" err="1">
                <a:solidFill>
                  <a:srgbClr val="000000"/>
                </a:solidFill>
                <a:latin typeface="Times New Roman" panose="02020603050405020304" pitchFamily="18" charset="0"/>
                <a:cs typeface="Times New Roman" panose="02020603050405020304" pitchFamily="18" charset="0"/>
              </a:rPr>
              <a:t>Biên</a:t>
            </a:r>
            <a:endParaRPr lang="en-US" sz="2400" b="1"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sz="2400" b="1" dirty="0" err="1">
                <a:solidFill>
                  <a:srgbClr val="000000"/>
                </a:solidFill>
                <a:latin typeface="Times New Roman" panose="02020603050405020304" pitchFamily="18" charset="0"/>
                <a:cs typeface="Times New Roman" panose="02020603050405020304" pitchFamily="18" charset="0"/>
              </a:rPr>
              <a:t>Năm</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học</a:t>
            </a:r>
            <a:r>
              <a:rPr lang="en-US" sz="2400" b="1" dirty="0">
                <a:solidFill>
                  <a:srgbClr val="000000"/>
                </a:solidFill>
                <a:latin typeface="Times New Roman" panose="02020603050405020304" pitchFamily="18" charset="0"/>
                <a:cs typeface="Times New Roman" panose="02020603050405020304" pitchFamily="18" charset="0"/>
              </a:rPr>
              <a:t>: 2018 – 2019 </a:t>
            </a: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Espace réservé du contenu 2"/>
          <p:cNvSpPr>
            <a:spLocks noGrp="1"/>
          </p:cNvSpPr>
          <p:nvPr>
            <p:ph idx="1"/>
          </p:nvPr>
        </p:nvSpPr>
        <p:spPr>
          <a:xfrm>
            <a:off x="0" y="708025"/>
            <a:ext cx="8991600" cy="5907088"/>
          </a:xfrm>
        </p:spPr>
        <p:txBody>
          <a:bodyPr/>
          <a:lstStyle/>
          <a:p>
            <a:pPr marL="0" indent="0" algn="just" eaLnBrk="1" hangingPunct="1">
              <a:buFont typeface="Arial" charset="0"/>
              <a:buNone/>
            </a:pPr>
            <a:r>
              <a:rPr lang="en-US" sz="2600" smtClean="0">
                <a:latin typeface="Times New Roman" pitchFamily="18" charset="0"/>
                <a:cs typeface="Times New Roman" pitchFamily="18" charset="0"/>
              </a:rPr>
              <a:t>	</a:t>
            </a:r>
            <a:r>
              <a:rPr lang="en-US" sz="3000" smtClean="0">
                <a:solidFill>
                  <a:srgbClr val="002060"/>
                </a:solidFill>
                <a:latin typeface="Times New Roman" pitchFamily="18" charset="0"/>
                <a:cs typeface="Times New Roman" pitchFamily="18" charset="0"/>
              </a:rPr>
              <a:t>Bố Tuấn đã mất, mẹ tần tảo nuôi hai anh em Tuấn ăn học. Ông bà nội của Tuấn đều đã già yếu. Tuấn lúc đó đang học lớp 6 đã xin mẹ về ở hẳn với ông bà. Từ đó, Tuấn đi học xa hơn, nhớ nhà, nhớ mẹ và em, nhưng thương ông bà, Tuấn cố gắng vượt mọi khó khăn. Hằng ngày, Tuấn dậy sớm nấu cơm, mời ông bà dậy ăn cơm, cho lợn gà ăn rồi mới đi học. Mùa đông, Tuấn đun nước cho ông bà tắm. Vào những ngày nắng ấm, Tuấn dắt ông dạo chơi trên đường làng hoặc đến thăm bà con họ hàng. Ban đêm, Tuấn bê chõng nằm cạnh giường ông bà để tiện giúp ông bà khi cần.</a:t>
            </a:r>
          </a:p>
          <a:p>
            <a:pPr marL="0" indent="0" algn="just" eaLnBrk="1" hangingPunct="1">
              <a:buFont typeface="Arial" charset="0"/>
              <a:buNone/>
            </a:pPr>
            <a:r>
              <a:rPr lang="en-US" sz="3000" smtClean="0">
                <a:solidFill>
                  <a:srgbClr val="002060"/>
                </a:solidFill>
                <a:latin typeface="Times New Roman" pitchFamily="18" charset="0"/>
                <a:cs typeface="Times New Roman" pitchFamily="18" charset="0"/>
              </a:rPr>
              <a:t>	Dù bận chăm sóc ông bà già yếu, Tuấn vẫn học giỏi và tham gia các hoạt động của trường</a:t>
            </a:r>
            <a:r>
              <a:rPr lang="en-US" sz="3000" smtClean="0">
                <a:latin typeface="Times New Roman" pitchFamily="18" charset="0"/>
                <a:cs typeface="Times New Roman" pitchFamily="18" charset="0"/>
              </a:rPr>
              <a:t>.</a:t>
            </a:r>
            <a:endParaRPr lang="vi-VN" sz="3000" smtClean="0">
              <a:latin typeface="Times New Roman" pitchFamily="18" charset="0"/>
              <a:cs typeface="Times New Roman" pitchFamily="18" charset="0"/>
            </a:endParaRPr>
          </a:p>
        </p:txBody>
      </p:sp>
      <p:sp>
        <p:nvSpPr>
          <p:cNvPr id="2" name="Rectangle 1"/>
          <p:cNvSpPr/>
          <p:nvPr/>
        </p:nvSpPr>
        <p:spPr>
          <a:xfrm>
            <a:off x="1292942" y="0"/>
            <a:ext cx="6936658" cy="707886"/>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4000" b="1" u="sng"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Mẩu chuyện 1:</a:t>
            </a:r>
            <a:endParaRPr lang="en-US" sz="40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Espace réservé du contenu 2"/>
          <p:cNvSpPr>
            <a:spLocks noGrp="1"/>
          </p:cNvSpPr>
          <p:nvPr>
            <p:ph idx="1"/>
          </p:nvPr>
        </p:nvSpPr>
        <p:spPr>
          <a:xfrm>
            <a:off x="152400" y="914400"/>
            <a:ext cx="8763000" cy="5791200"/>
          </a:xfrm>
        </p:spPr>
        <p:txBody>
          <a:bodyPr/>
          <a:lstStyle/>
          <a:p>
            <a:pPr marL="0" indent="0" algn="just" eaLnBrk="1" hangingPunct="1">
              <a:buFont typeface="Arial" charset="0"/>
              <a:buNone/>
            </a:pPr>
            <a:r>
              <a:rPr lang="en-US" smtClean="0">
                <a:latin typeface="Times New Roman" pitchFamily="18" charset="0"/>
                <a:cs typeface="Times New Roman" pitchFamily="18" charset="0"/>
              </a:rPr>
              <a:t>	</a:t>
            </a:r>
            <a:r>
              <a:rPr lang="en-US" sz="3400" smtClean="0">
                <a:solidFill>
                  <a:srgbClr val="002060"/>
                </a:solidFill>
                <a:latin typeface="Times New Roman" pitchFamily="18" charset="0"/>
                <a:cs typeface="Times New Roman" pitchFamily="18" charset="0"/>
              </a:rPr>
              <a:t>Cụ Lam gần 80 tuổi, từ quê lên sống với người con trai cả ở thành phố. Số tiền bán nhà, vườn ở quê, anh con trai nói vay tạm của mẹ để xây nhà. Nhưng khi nhà xây xong, tất cả gia đình, con cái của anh ta ở tầng trên, tầng một thì cho thuê, còn cụ Lam thì anh ta cho ở một mình dưới bếp.</a:t>
            </a:r>
          </a:p>
          <a:p>
            <a:pPr marL="0" indent="0" algn="just" eaLnBrk="1" hangingPunct="1">
              <a:buFont typeface="Arial" charset="0"/>
              <a:buNone/>
            </a:pPr>
            <a:r>
              <a:rPr lang="en-US" sz="3400" smtClean="0">
                <a:solidFill>
                  <a:srgbClr val="002060"/>
                </a:solidFill>
                <a:latin typeface="Times New Roman" pitchFamily="18" charset="0"/>
                <a:cs typeface="Times New Roman" pitchFamily="18" charset="0"/>
              </a:rPr>
              <a:t>	Hằng ngày, đến bữa cơm, anh ta sai con mang xuống cho mẹ bát cơm và ít thức ăn. Cụ Lam sống mãi thế, thấy buồn tủi quá, phải bỏ về quê sống với người con thứ. </a:t>
            </a:r>
            <a:endParaRPr lang="vi-VN" sz="3400" smtClean="0">
              <a:solidFill>
                <a:srgbClr val="002060"/>
              </a:solidFill>
              <a:latin typeface="Times New Roman" pitchFamily="18" charset="0"/>
              <a:cs typeface="Times New Roman" pitchFamily="18" charset="0"/>
            </a:endParaRPr>
          </a:p>
        </p:txBody>
      </p:sp>
      <p:sp>
        <p:nvSpPr>
          <p:cNvPr id="6" name="Rectangle 5"/>
          <p:cNvSpPr/>
          <p:nvPr/>
        </p:nvSpPr>
        <p:spPr>
          <a:xfrm>
            <a:off x="1292942" y="0"/>
            <a:ext cx="6936658" cy="707886"/>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4000" b="1" u="sng"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Mẩu chuyện 2:</a:t>
            </a:r>
            <a:endParaRPr lang="en-US" sz="40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pic>
        <p:nvPicPr>
          <p:cNvPr id="1433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8575" y="30163"/>
            <a:ext cx="9129713" cy="6827837"/>
          </a:xfrm>
        </p:spPr>
      </p:pic>
      <p:sp>
        <p:nvSpPr>
          <p:cNvPr id="5" name="Rectangle 4"/>
          <p:cNvSpPr/>
          <p:nvPr/>
        </p:nvSpPr>
        <p:spPr>
          <a:xfrm>
            <a:off x="1799034" y="609600"/>
            <a:ext cx="5532285"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a:ln w="11430"/>
                <a:solidFill>
                  <a:srgbClr val="002060"/>
                </a:solidFill>
                <a:effectLst>
                  <a:outerShdw blurRad="50800" dist="39000" dir="5460000" algn="tl">
                    <a:srgbClr val="000000">
                      <a:alpha val="38000"/>
                    </a:srgbClr>
                  </a:outerShdw>
                </a:effectLst>
              </a:rPr>
              <a:t>Thảo luận nhóm</a:t>
            </a:r>
          </a:p>
        </p:txBody>
      </p:sp>
      <p:sp>
        <p:nvSpPr>
          <p:cNvPr id="14341" name="TextBox 5"/>
          <p:cNvSpPr txBox="1">
            <a:spLocks noChangeArrowheads="1"/>
          </p:cNvSpPr>
          <p:nvPr/>
        </p:nvSpPr>
        <p:spPr bwMode="auto">
          <a:xfrm>
            <a:off x="762000" y="1905000"/>
            <a:ext cx="7086600" cy="3786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en-US" sz="3200">
                <a:solidFill>
                  <a:srgbClr val="00B050"/>
                </a:solidFill>
              </a:rPr>
              <a:t>Hình thức: </a:t>
            </a:r>
            <a:r>
              <a:rPr lang="en-US" sz="3200">
                <a:solidFill>
                  <a:srgbClr val="FF0000"/>
                </a:solidFill>
              </a:rPr>
              <a:t>Nhóm đôi</a:t>
            </a:r>
          </a:p>
          <a:p>
            <a:pPr algn="just" eaLnBrk="1" hangingPunct="1">
              <a:lnSpc>
                <a:spcPct val="150000"/>
              </a:lnSpc>
            </a:pPr>
            <a:r>
              <a:rPr lang="en-US" sz="3200">
                <a:solidFill>
                  <a:srgbClr val="00B050"/>
                </a:solidFill>
              </a:rPr>
              <a:t>Thời gian: </a:t>
            </a:r>
            <a:r>
              <a:rPr lang="en-US" sz="3200">
                <a:solidFill>
                  <a:srgbClr val="FF0000"/>
                </a:solidFill>
              </a:rPr>
              <a:t>2 phút</a:t>
            </a:r>
          </a:p>
          <a:p>
            <a:pPr algn="just" eaLnBrk="1" hangingPunct="1">
              <a:lnSpc>
                <a:spcPct val="150000"/>
              </a:lnSpc>
            </a:pPr>
            <a:r>
              <a:rPr lang="en-US" sz="3200">
                <a:solidFill>
                  <a:srgbClr val="00B050"/>
                </a:solidFill>
              </a:rPr>
              <a:t>Nội dung thảo luận: </a:t>
            </a:r>
            <a:r>
              <a:rPr lang="en-US" sz="3200">
                <a:solidFill>
                  <a:srgbClr val="FF0000"/>
                </a:solidFill>
              </a:rPr>
              <a:t>Em đồng tình và không đồng tình với nhân vật nào trong hai tình huống trên? Vì sao?</a:t>
            </a:r>
          </a:p>
        </p:txBody>
      </p:sp>
      <p:pic>
        <p:nvPicPr>
          <p:cNvPr id="2" name="DONG HO 2 P.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7334250" y="5486400"/>
            <a:ext cx="1676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223375" cy="682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86353" y="228600"/>
            <a:ext cx="7571303" cy="923330"/>
          </a:xfrm>
          <a:prstGeom prst="rect">
            <a:avLst/>
          </a:prstGeom>
          <a:noFill/>
        </p:spPr>
        <p:txBody>
          <a:bodyPr wrap="none">
            <a:spAutoFit/>
          </a:bodyPr>
          <a:lstStyle/>
          <a:p>
            <a:pPr algn="ctr">
              <a:defRPr/>
            </a:pPr>
            <a:r>
              <a:rPr lang="en-US" sz="5400" b="1">
                <a:ln w="10541" cmpd="sng">
                  <a:solidFill>
                    <a:srgbClr val="7D7D7D">
                      <a:tint val="100000"/>
                      <a:shade val="100000"/>
                      <a:satMod val="110000"/>
                    </a:srgbClr>
                  </a:solidFill>
                  <a:prstDash val="solid"/>
                </a:ln>
                <a:solidFill>
                  <a:srgbClr val="002060"/>
                </a:solidFill>
              </a:rPr>
              <a:t>KẾT QUẢ THẢO LUẬN</a:t>
            </a:r>
          </a:p>
        </p:txBody>
      </p:sp>
      <p:graphicFrame>
        <p:nvGraphicFramePr>
          <p:cNvPr id="5" name="Table 4"/>
          <p:cNvGraphicFramePr>
            <a:graphicFrameLocks noGrp="1"/>
          </p:cNvGraphicFramePr>
          <p:nvPr/>
        </p:nvGraphicFramePr>
        <p:xfrm>
          <a:off x="228600" y="1295400"/>
          <a:ext cx="8686800" cy="5410199"/>
        </p:xfrm>
        <a:graphic>
          <a:graphicData uri="http://schemas.openxmlformats.org/drawingml/2006/table">
            <a:tbl>
              <a:tblPr firstRow="1" bandRow="1">
                <a:tableStyleId>{616DA210-FB5B-4158-B5E0-FEB733F419BA}</a:tableStyleId>
              </a:tblPr>
              <a:tblGrid>
                <a:gridCol w="2895600"/>
                <a:gridCol w="2895600"/>
                <a:gridCol w="2895600"/>
              </a:tblGrid>
              <a:tr h="1128037">
                <a:tc>
                  <a:txBody>
                    <a:bodyPr/>
                    <a:lstStyle/>
                    <a:p>
                      <a:r>
                        <a:rPr lang="en-US" sz="2800" b="1" smtClean="0">
                          <a:solidFill>
                            <a:srgbClr val="0070C0"/>
                          </a:solidFill>
                        </a:rPr>
                        <a:t>Mẩu</a:t>
                      </a:r>
                      <a:r>
                        <a:rPr lang="en-US" sz="2800" b="1" baseline="0" smtClean="0">
                          <a:solidFill>
                            <a:srgbClr val="0070C0"/>
                          </a:solidFill>
                        </a:rPr>
                        <a:t> chuyện </a:t>
                      </a:r>
                      <a:endParaRPr lang="en-US" sz="2800" b="1">
                        <a:solidFill>
                          <a:srgbClr val="0070C0"/>
                        </a:solidFill>
                      </a:endParaRPr>
                    </a:p>
                  </a:txBody>
                  <a:tcPr anchor="ctr"/>
                </a:tc>
                <a:tc>
                  <a:txBody>
                    <a:bodyPr/>
                    <a:lstStyle/>
                    <a:p>
                      <a:r>
                        <a:rPr lang="en-US" sz="2800" smtClean="0">
                          <a:solidFill>
                            <a:srgbClr val="0070C0"/>
                          </a:solidFill>
                        </a:rPr>
                        <a:t>Nội</a:t>
                      </a:r>
                      <a:r>
                        <a:rPr lang="en-US" sz="2800" baseline="0" smtClean="0">
                          <a:solidFill>
                            <a:srgbClr val="0070C0"/>
                          </a:solidFill>
                        </a:rPr>
                        <a:t> dung</a:t>
                      </a:r>
                      <a:endParaRPr lang="en-US" sz="2800">
                        <a:solidFill>
                          <a:srgbClr val="0070C0"/>
                        </a:solidFill>
                      </a:endParaRPr>
                    </a:p>
                  </a:txBody>
                  <a:tcPr anchor="ctr"/>
                </a:tc>
                <a:tc>
                  <a:txBody>
                    <a:bodyPr/>
                    <a:lstStyle/>
                    <a:p>
                      <a:r>
                        <a:rPr lang="en-US" sz="2800" smtClean="0">
                          <a:solidFill>
                            <a:srgbClr val="0070C0"/>
                          </a:solidFill>
                        </a:rPr>
                        <a:t>Thái</a:t>
                      </a:r>
                      <a:r>
                        <a:rPr lang="en-US" sz="2800" baseline="0" smtClean="0">
                          <a:solidFill>
                            <a:srgbClr val="0070C0"/>
                          </a:solidFill>
                        </a:rPr>
                        <a:t> độ bản thân</a:t>
                      </a:r>
                      <a:endParaRPr lang="en-US" sz="2800">
                        <a:solidFill>
                          <a:srgbClr val="0070C0"/>
                        </a:solidFill>
                      </a:endParaRPr>
                    </a:p>
                  </a:txBody>
                  <a:tcPr anchor="ctr"/>
                </a:tc>
              </a:tr>
              <a:tr h="2264027">
                <a:tc>
                  <a:txBody>
                    <a:bodyPr/>
                    <a:lstStyle/>
                    <a:p>
                      <a:r>
                        <a:rPr lang="en-US" sz="2800" b="1" smtClean="0">
                          <a:solidFill>
                            <a:srgbClr val="0070C0"/>
                          </a:solidFill>
                        </a:rPr>
                        <a:t>Mẩu</a:t>
                      </a:r>
                      <a:r>
                        <a:rPr lang="en-US" sz="2800" b="1" baseline="0" smtClean="0">
                          <a:solidFill>
                            <a:srgbClr val="0070C0"/>
                          </a:solidFill>
                        </a:rPr>
                        <a:t> chuyện 1</a:t>
                      </a:r>
                      <a:endParaRPr lang="en-US" sz="2800" b="1">
                        <a:solidFill>
                          <a:srgbClr val="0070C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solidFill>
                            <a:srgbClr val="FF0000"/>
                          </a:solidFill>
                        </a:rPr>
                        <a:t>- Tuấn: Chấp nhận khó khăn, hết lòng chăm sóc ông bà</a:t>
                      </a:r>
                    </a:p>
                  </a:txBody>
                  <a:tcPr anchor="ctr"/>
                </a:tc>
                <a:tc>
                  <a:txBody>
                    <a:bodyPr/>
                    <a:lstStyle/>
                    <a:p>
                      <a:r>
                        <a:rPr lang="en-US" sz="2800" smtClean="0">
                          <a:solidFill>
                            <a:srgbClr val="FF0000"/>
                          </a:solidFill>
                        </a:rPr>
                        <a:t>Đồng</a:t>
                      </a:r>
                      <a:r>
                        <a:rPr lang="en-US" sz="2800" baseline="0" smtClean="0">
                          <a:solidFill>
                            <a:srgbClr val="FF0000"/>
                          </a:solidFill>
                        </a:rPr>
                        <a:t> tình, khâm phục</a:t>
                      </a:r>
                      <a:endParaRPr lang="en-US" sz="2800">
                        <a:solidFill>
                          <a:srgbClr val="FF0000"/>
                        </a:solidFill>
                      </a:endParaRPr>
                    </a:p>
                  </a:txBody>
                  <a:tcPr anchor="ctr"/>
                </a:tc>
              </a:tr>
              <a:tr h="2018135">
                <a:tc>
                  <a:txBody>
                    <a:bodyPr/>
                    <a:lstStyle/>
                    <a:p>
                      <a:r>
                        <a:rPr lang="en-US" sz="2800" b="1" smtClean="0">
                          <a:solidFill>
                            <a:srgbClr val="0070C0"/>
                          </a:solidFill>
                        </a:rPr>
                        <a:t>Mẩu</a:t>
                      </a:r>
                      <a:r>
                        <a:rPr lang="en-US" sz="2800" b="1" baseline="0" smtClean="0">
                          <a:solidFill>
                            <a:srgbClr val="0070C0"/>
                          </a:solidFill>
                        </a:rPr>
                        <a:t> chuyện 2</a:t>
                      </a:r>
                      <a:endParaRPr lang="en-US" sz="2800" b="1">
                        <a:solidFill>
                          <a:srgbClr val="0070C0"/>
                        </a:solidFill>
                      </a:endParaRPr>
                    </a:p>
                  </a:txBody>
                  <a:tcPr anchor="ctr"/>
                </a:tc>
                <a:tc>
                  <a:txBody>
                    <a:bodyPr/>
                    <a:lstStyle/>
                    <a:p>
                      <a:r>
                        <a:rPr lang="en-US" sz="2800" smtClean="0">
                          <a:solidFill>
                            <a:srgbClr val="FF0000"/>
                          </a:solidFill>
                        </a:rPr>
                        <a:t>- Con cụ</a:t>
                      </a:r>
                      <a:r>
                        <a:rPr lang="en-US" sz="2800" baseline="0" smtClean="0">
                          <a:solidFill>
                            <a:srgbClr val="FF0000"/>
                          </a:solidFill>
                        </a:rPr>
                        <a:t> Lam ngược đãi cụ, khiến cụ buồn tủi, bỏ về quê</a:t>
                      </a:r>
                      <a:endParaRPr lang="en-US" sz="2800">
                        <a:solidFill>
                          <a:srgbClr val="FF0000"/>
                        </a:solidFill>
                      </a:endParaRPr>
                    </a:p>
                  </a:txBody>
                  <a:tcPr anchor="ctr"/>
                </a:tc>
                <a:tc>
                  <a:txBody>
                    <a:bodyPr/>
                    <a:lstStyle/>
                    <a:p>
                      <a:r>
                        <a:rPr lang="en-US" sz="2800" smtClean="0">
                          <a:solidFill>
                            <a:srgbClr val="FF0000"/>
                          </a:solidFill>
                        </a:rPr>
                        <a:t>- Không</a:t>
                      </a:r>
                      <a:r>
                        <a:rPr lang="en-US" sz="2800" baseline="0" smtClean="0">
                          <a:solidFill>
                            <a:srgbClr val="FF0000"/>
                          </a:solidFill>
                        </a:rPr>
                        <a:t> đồng tình -&gt; đây là những người con bất hiếu</a:t>
                      </a:r>
                      <a:endParaRPr lang="en-US" sz="2800">
                        <a:solidFill>
                          <a:srgbClr val="FF0000"/>
                        </a:solidFill>
                      </a:endParaRPr>
                    </a:p>
                  </a:txBody>
                  <a:tcPr anchor="ctr"/>
                </a:tc>
              </a:tr>
            </a:tbl>
          </a:graphicData>
        </a:graphic>
      </p:graphicFrame>
    </p:spTree>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34925"/>
            <a:ext cx="9144000" cy="682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465513" y="2057400"/>
            <a:ext cx="5715000" cy="4495800"/>
          </a:xfrm>
        </p:spPr>
        <p:txBody>
          <a:bodyPr/>
          <a:lstStyle/>
          <a:p>
            <a:pPr marL="0" indent="0" algn="just">
              <a:lnSpc>
                <a:spcPct val="150000"/>
              </a:lnSpc>
              <a:buFont typeface="Arial" charset="0"/>
              <a:buNone/>
              <a:defRPr/>
            </a:pPr>
            <a:r>
              <a:rPr lang="vi-VN" sz="2000">
                <a:solidFill>
                  <a:srgbClr val="00B050"/>
                </a:solidFill>
              </a:rPr>
              <a:t>"Đi khắp thế gian không ai tốt bằng mẹ.</a:t>
            </a:r>
          </a:p>
          <a:p>
            <a:pPr marL="0" indent="0" algn="just">
              <a:lnSpc>
                <a:spcPct val="150000"/>
              </a:lnSpc>
              <a:buFont typeface="Arial" charset="0"/>
              <a:buNone/>
              <a:defRPr/>
            </a:pPr>
            <a:r>
              <a:rPr lang="vi-VN" sz="2000">
                <a:solidFill>
                  <a:srgbClr val="00B050"/>
                </a:solidFill>
              </a:rPr>
              <a:t>Gánh nặng cuộc đời không ai khổ bằng cha.</a:t>
            </a:r>
          </a:p>
          <a:p>
            <a:pPr marL="0" indent="0" algn="just">
              <a:lnSpc>
                <a:spcPct val="150000"/>
              </a:lnSpc>
              <a:buFont typeface="Arial" charset="0"/>
              <a:buNone/>
              <a:defRPr/>
            </a:pPr>
            <a:r>
              <a:rPr lang="vi-VN" sz="2000">
                <a:solidFill>
                  <a:srgbClr val="00B050"/>
                </a:solidFill>
              </a:rPr>
              <a:t>Nước biển mênh mông không đong đầy tình mẹ.</a:t>
            </a:r>
          </a:p>
          <a:p>
            <a:pPr marL="0" indent="0" algn="just">
              <a:lnSpc>
                <a:spcPct val="150000"/>
              </a:lnSpc>
              <a:buFont typeface="Arial" charset="0"/>
              <a:buNone/>
              <a:defRPr/>
            </a:pPr>
            <a:r>
              <a:rPr lang="vi-VN" sz="2000">
                <a:solidFill>
                  <a:srgbClr val="00B050"/>
                </a:solidFill>
              </a:rPr>
              <a:t>Mây trời lồng lộng không phủ kín công cha.</a:t>
            </a:r>
          </a:p>
          <a:p>
            <a:pPr marL="0" indent="0" algn="just">
              <a:lnSpc>
                <a:spcPct val="150000"/>
              </a:lnSpc>
              <a:buFont typeface="Arial" charset="0"/>
              <a:buNone/>
              <a:defRPr/>
            </a:pPr>
            <a:r>
              <a:rPr lang="vi-VN" sz="2000">
                <a:solidFill>
                  <a:srgbClr val="00B050"/>
                </a:solidFill>
              </a:rPr>
              <a:t>Tần tảo sớm hôm mẹ nuôi con khôn lớn.</a:t>
            </a:r>
          </a:p>
          <a:p>
            <a:pPr marL="0" indent="0" algn="just">
              <a:lnSpc>
                <a:spcPct val="150000"/>
              </a:lnSpc>
              <a:buFont typeface="Arial" charset="0"/>
              <a:buNone/>
              <a:defRPr/>
            </a:pPr>
            <a:r>
              <a:rPr lang="vi-VN" sz="2000">
                <a:solidFill>
                  <a:srgbClr val="00B050"/>
                </a:solidFill>
              </a:rPr>
              <a:t>Mang cả tấm thân gầy cha che chở đời con.</a:t>
            </a:r>
          </a:p>
          <a:p>
            <a:pPr marL="0" indent="0" algn="just">
              <a:lnSpc>
                <a:spcPct val="150000"/>
              </a:lnSpc>
              <a:buFont typeface="Arial" charset="0"/>
              <a:buNone/>
              <a:defRPr/>
            </a:pPr>
            <a:r>
              <a:rPr lang="vi-VN" sz="2000">
                <a:solidFill>
                  <a:srgbClr val="00B050"/>
                </a:solidFill>
              </a:rPr>
              <a:t>Ai còn mẹ xin đừng làm mẹ khóc.</a:t>
            </a:r>
          </a:p>
          <a:p>
            <a:pPr marL="0" indent="0" algn="just">
              <a:lnSpc>
                <a:spcPct val="150000"/>
              </a:lnSpc>
              <a:buFont typeface="Arial" charset="0"/>
              <a:buNone/>
              <a:defRPr/>
            </a:pPr>
            <a:r>
              <a:rPr lang="vi-VN" sz="2000">
                <a:solidFill>
                  <a:srgbClr val="00B050"/>
                </a:solidFill>
              </a:rPr>
              <a:t>Đừng để buồn lên mắt mẹ nghe không!"</a:t>
            </a:r>
          </a:p>
          <a:p>
            <a:pPr>
              <a:lnSpc>
                <a:spcPct val="150000"/>
              </a:lnSpc>
              <a:defRPr/>
            </a:pPr>
            <a:endParaRPr lang="en-US" sz="2400">
              <a:solidFill>
                <a:srgbClr val="FF0000"/>
              </a:solidFill>
            </a:endParaRPr>
          </a:p>
        </p:txBody>
      </p:sp>
      <p:pic>
        <p:nvPicPr>
          <p:cNvPr id="4" name="Picture 3"/>
          <p:cNvPicPr>
            <a:picLocks noChangeAspect="1"/>
          </p:cNvPicPr>
          <p:nvPr/>
        </p:nvPicPr>
        <p:blipFill>
          <a:blip r:embed="rId3">
            <a:extLst/>
          </a:blip>
          <a:stretch>
            <a:fillRect/>
          </a:stretch>
        </p:blipFill>
        <p:spPr>
          <a:xfrm>
            <a:off x="-63689" y="-129746"/>
            <a:ext cx="3733800" cy="2796746"/>
          </a:xfrm>
          <a:prstGeom prst="rect">
            <a:avLst/>
          </a:prstGeom>
          <a:ln>
            <a:noFill/>
          </a:ln>
          <a:effectLst>
            <a:softEdge rad="112500"/>
          </a:effectLst>
        </p:spPr>
      </p:pic>
      <p:sp>
        <p:nvSpPr>
          <p:cNvPr id="16389" name="AutoShape 2" descr="Kết quả hình ảnh cho MẸ VÀ CON"/>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6390" name="AutoShape 4" descr="Kết quả hình ảnh cho MẸ VÀ CO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6391" name="Picture 5" descr="D:\anh pp dep\tải xuố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5257800"/>
            <a:ext cx="32734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667000"/>
            <a:ext cx="191452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70300" y="34925"/>
            <a:ext cx="37433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pic>
        <p:nvPicPr>
          <p:cNvPr id="174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55113" cy="6858000"/>
          </a:xfrm>
        </p:spPr>
      </p:pic>
      <p:sp>
        <p:nvSpPr>
          <p:cNvPr id="17412" name="TextBox 5"/>
          <p:cNvSpPr txBox="1">
            <a:spLocks noChangeArrowheads="1"/>
          </p:cNvSpPr>
          <p:nvPr/>
        </p:nvSpPr>
        <p:spPr bwMode="auto">
          <a:xfrm>
            <a:off x="238125" y="1136650"/>
            <a:ext cx="2971800" cy="548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sz="3400">
                <a:solidFill>
                  <a:srgbClr val="002060"/>
                </a:solidFill>
              </a:rPr>
              <a:t>Là cái nôi nuôi dưỡng, là môi trường hình thành và phát triển nhân cách của con người</a:t>
            </a:r>
          </a:p>
        </p:txBody>
      </p:sp>
      <p:sp>
        <p:nvSpPr>
          <p:cNvPr id="7" name="Rectangle 6"/>
          <p:cNvSpPr/>
          <p:nvPr/>
        </p:nvSpPr>
        <p:spPr>
          <a:xfrm>
            <a:off x="238267" y="228600"/>
            <a:ext cx="332648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GIA ĐÌNH</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circle(in)">
                                      <p:cBhvr>
                                        <p:cTn id="7"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Oak"/>
          <p:cNvSpPr>
            <a:spLocks noChangeArrowheads="1"/>
          </p:cNvSpPr>
          <p:nvPr/>
        </p:nvSpPr>
        <p:spPr bwMode="auto">
          <a:xfrm>
            <a:off x="0" y="0"/>
            <a:ext cx="9144000" cy="6858000"/>
          </a:xfrm>
          <a:prstGeom prst="rect">
            <a:avLst/>
          </a:prstGeom>
          <a:blipFill dpi="0" rotWithShape="1">
            <a:blip r:embed="rId5"/>
            <a:srcRect/>
            <a:tile tx="0" ty="0" sx="100000" sy="100000" flip="none" algn="tl"/>
          </a:blipFill>
          <a:ln w="9525">
            <a:solidFill>
              <a:schemeClr val="tx1"/>
            </a:solidFill>
            <a:miter lim="800000"/>
            <a:headEnd/>
            <a:tailEnd/>
          </a:ln>
        </p:spPr>
        <p:txBody>
          <a:bodyPr wrap="none" anchor="ctr"/>
          <a:lstStyle/>
          <a:p>
            <a:endParaRPr lang="en-US"/>
          </a:p>
        </p:txBody>
      </p:sp>
      <p:sp>
        <p:nvSpPr>
          <p:cNvPr id="18435" name="Text Box 3"/>
          <p:cNvSpPr txBox="1">
            <a:spLocks noChangeArrowheads="1"/>
          </p:cNvSpPr>
          <p:nvPr/>
        </p:nvSpPr>
        <p:spPr bwMode="auto">
          <a:xfrm>
            <a:off x="1066800" y="1157288"/>
            <a:ext cx="5410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endParaRPr lang="en-US" sz="3200" b="1">
              <a:solidFill>
                <a:srgbClr val="FF0000"/>
              </a:solidFill>
              <a:latin typeface=".VnTimeH" pitchFamily="34" charset="0"/>
            </a:endParaRPr>
          </a:p>
        </p:txBody>
      </p:sp>
      <p:grpSp>
        <p:nvGrpSpPr>
          <p:cNvPr id="2" name="Group 4"/>
          <p:cNvGrpSpPr>
            <a:grpSpLocks/>
          </p:cNvGrpSpPr>
          <p:nvPr/>
        </p:nvGrpSpPr>
        <p:grpSpPr bwMode="auto">
          <a:xfrm>
            <a:off x="479425" y="533400"/>
            <a:ext cx="8131175" cy="504825"/>
            <a:chOff x="161" y="1221"/>
            <a:chExt cx="5179" cy="282"/>
          </a:xfrm>
        </p:grpSpPr>
        <p:sp>
          <p:nvSpPr>
            <p:cNvPr id="18503" name="Rectangle 5" descr="Parchment"/>
            <p:cNvSpPr>
              <a:spLocks noChangeArrowheads="1"/>
            </p:cNvSpPr>
            <p:nvPr/>
          </p:nvSpPr>
          <p:spPr bwMode="auto">
            <a:xfrm>
              <a:off x="4569" y="1280"/>
              <a:ext cx="771" cy="137"/>
            </a:xfrm>
            <a:prstGeom prst="rect">
              <a:avLst/>
            </a:prstGeom>
            <a:blipFill dpi="0" rotWithShape="1">
              <a:blip r:embed="rId6"/>
              <a:srcRect/>
              <a:tile tx="0" ty="0" sx="100000" sy="100000" flip="none" algn="tl"/>
            </a:blipFill>
            <a:ln w="9525" algn="ctr">
              <a:solidFill>
                <a:srgbClr val="008000"/>
              </a:solidFill>
              <a:miter lim="800000"/>
              <a:headEnd/>
              <a:tailEnd/>
            </a:ln>
          </p:spPr>
          <p:txBody>
            <a:bodyPr wrap="none" anchor="ctr">
              <a:spAutoFit/>
            </a:bodyPr>
            <a:lstStyle/>
            <a:p>
              <a:endParaRPr lang="en-US"/>
            </a:p>
          </p:txBody>
        </p:sp>
        <p:sp>
          <p:nvSpPr>
            <p:cNvPr id="18504" name="AutoShape 6" descr="Parchment"/>
            <p:cNvSpPr>
              <a:spLocks noChangeArrowheads="1"/>
            </p:cNvSpPr>
            <p:nvPr/>
          </p:nvSpPr>
          <p:spPr bwMode="auto">
            <a:xfrm>
              <a:off x="161" y="1221"/>
              <a:ext cx="4732" cy="282"/>
            </a:xfrm>
            <a:prstGeom prst="roundRect">
              <a:avLst>
                <a:gd name="adj" fmla="val 16667"/>
              </a:avLst>
            </a:prstGeom>
            <a:blipFill dpi="0" rotWithShape="1">
              <a:blip r:embed="rId6"/>
              <a:srcRect/>
              <a:tile tx="0" ty="0" sx="100000" sy="100000" flip="none" algn="tl"/>
            </a:blipFill>
            <a:ln w="9525" algn="ctr">
              <a:solidFill>
                <a:schemeClr val="tx1"/>
              </a:solidFill>
              <a:round/>
              <a:headEnd/>
              <a:tailEnd/>
            </a:ln>
          </p:spPr>
          <p:txBody>
            <a:bodyPr anchor="ctr">
              <a:spAutoFit/>
            </a:bodyPr>
            <a:lstStyle/>
            <a:p>
              <a:pPr algn="ctr"/>
              <a:r>
                <a:rPr lang="en-US" sz="2400" b="1">
                  <a:solidFill>
                    <a:srgbClr val="003300"/>
                  </a:solidFill>
                </a:rPr>
                <a:t>Ngày gia đình Việt Nam là :</a:t>
              </a:r>
            </a:p>
          </p:txBody>
        </p:sp>
      </p:grpSp>
      <p:grpSp>
        <p:nvGrpSpPr>
          <p:cNvPr id="3" name="Group 7"/>
          <p:cNvGrpSpPr>
            <a:grpSpLocks/>
          </p:cNvGrpSpPr>
          <p:nvPr/>
        </p:nvGrpSpPr>
        <p:grpSpPr bwMode="auto">
          <a:xfrm>
            <a:off x="457200" y="1447800"/>
            <a:ext cx="8001000" cy="506413"/>
            <a:chOff x="150" y="1955"/>
            <a:chExt cx="5134" cy="319"/>
          </a:xfrm>
        </p:grpSpPr>
        <p:sp>
          <p:nvSpPr>
            <p:cNvPr id="18501" name="Rectangle 8" descr="Water droplets"/>
            <p:cNvSpPr>
              <a:spLocks noChangeArrowheads="1"/>
            </p:cNvSpPr>
            <p:nvPr/>
          </p:nvSpPr>
          <p:spPr bwMode="auto">
            <a:xfrm>
              <a:off x="4513" y="2041"/>
              <a:ext cx="771" cy="137"/>
            </a:xfrm>
            <a:prstGeom prst="rect">
              <a:avLst/>
            </a:prstGeom>
            <a:blipFill dpi="0" rotWithShape="1">
              <a:blip r:embed="rId7"/>
              <a:srcRect/>
              <a:tile tx="0" ty="0" sx="100000" sy="100000" flip="none" algn="tl"/>
            </a:blipFill>
            <a:ln w="9525" algn="ctr">
              <a:solidFill>
                <a:srgbClr val="008000"/>
              </a:solidFill>
              <a:miter lim="800000"/>
              <a:headEnd/>
              <a:tailEnd/>
            </a:ln>
          </p:spPr>
          <p:txBody>
            <a:bodyPr wrap="none" anchor="ctr">
              <a:spAutoFit/>
            </a:bodyPr>
            <a:lstStyle/>
            <a:p>
              <a:endParaRPr lang="en-US"/>
            </a:p>
          </p:txBody>
        </p:sp>
        <p:sp>
          <p:nvSpPr>
            <p:cNvPr id="18502" name="AutoShape 9" descr="Water droplets"/>
            <p:cNvSpPr>
              <a:spLocks noChangeArrowheads="1"/>
            </p:cNvSpPr>
            <p:nvPr/>
          </p:nvSpPr>
          <p:spPr bwMode="auto">
            <a:xfrm>
              <a:off x="150" y="1955"/>
              <a:ext cx="4740" cy="319"/>
            </a:xfrm>
            <a:prstGeom prst="roundRect">
              <a:avLst>
                <a:gd name="adj" fmla="val 16667"/>
              </a:avLst>
            </a:prstGeom>
            <a:blipFill dpi="0" rotWithShape="1">
              <a:blip r:embed="rId7"/>
              <a:srcRect/>
              <a:tile tx="0" ty="0" sx="100000" sy="100000" flip="none" algn="tl"/>
            </a:blipFill>
            <a:ln w="9525" algn="ctr">
              <a:solidFill>
                <a:schemeClr val="tx1"/>
              </a:solidFill>
              <a:round/>
              <a:headEnd/>
              <a:tailEnd/>
            </a:ln>
          </p:spPr>
          <p:txBody>
            <a:bodyPr anchor="ctr">
              <a:spAutoFit/>
            </a:bodyPr>
            <a:lstStyle/>
            <a:p>
              <a:pPr algn="ctr" eaLnBrk="0" hangingPunct="0"/>
              <a:r>
                <a:rPr lang="en-US" sz="2400" b="1">
                  <a:solidFill>
                    <a:srgbClr val="FF0000"/>
                  </a:solidFill>
                </a:rPr>
                <a:t>Ngày 26/6</a:t>
              </a:r>
            </a:p>
          </p:txBody>
        </p:sp>
      </p:grpSp>
      <p:grpSp>
        <p:nvGrpSpPr>
          <p:cNvPr id="4" name="Group 10"/>
          <p:cNvGrpSpPr>
            <a:grpSpLocks/>
          </p:cNvGrpSpPr>
          <p:nvPr/>
        </p:nvGrpSpPr>
        <p:grpSpPr bwMode="auto">
          <a:xfrm>
            <a:off x="457200" y="2193925"/>
            <a:ext cx="8001000" cy="598488"/>
            <a:chOff x="150" y="2041"/>
            <a:chExt cx="5134" cy="377"/>
          </a:xfrm>
        </p:grpSpPr>
        <p:sp>
          <p:nvSpPr>
            <p:cNvPr id="18499" name="Rectangle 11" descr="Water droplets"/>
            <p:cNvSpPr>
              <a:spLocks noChangeArrowheads="1"/>
            </p:cNvSpPr>
            <p:nvPr/>
          </p:nvSpPr>
          <p:spPr bwMode="auto">
            <a:xfrm>
              <a:off x="4513" y="2041"/>
              <a:ext cx="771" cy="137"/>
            </a:xfrm>
            <a:prstGeom prst="rect">
              <a:avLst/>
            </a:prstGeom>
            <a:blipFill dpi="0" rotWithShape="1">
              <a:blip r:embed="rId7"/>
              <a:srcRect/>
              <a:tile tx="0" ty="0" sx="100000" sy="100000" flip="none" algn="tl"/>
            </a:blipFill>
            <a:ln w="9525" algn="ctr">
              <a:solidFill>
                <a:srgbClr val="008000"/>
              </a:solidFill>
              <a:miter lim="800000"/>
              <a:headEnd/>
              <a:tailEnd/>
            </a:ln>
          </p:spPr>
          <p:txBody>
            <a:bodyPr wrap="none" anchor="ctr">
              <a:spAutoFit/>
            </a:bodyPr>
            <a:lstStyle/>
            <a:p>
              <a:endParaRPr lang="en-US"/>
            </a:p>
          </p:txBody>
        </p:sp>
        <p:sp>
          <p:nvSpPr>
            <p:cNvPr id="18500" name="AutoShape 12" descr="Water droplets"/>
            <p:cNvSpPr>
              <a:spLocks noChangeArrowheads="1"/>
            </p:cNvSpPr>
            <p:nvPr/>
          </p:nvSpPr>
          <p:spPr bwMode="auto">
            <a:xfrm>
              <a:off x="150" y="2099"/>
              <a:ext cx="4739" cy="319"/>
            </a:xfrm>
            <a:prstGeom prst="roundRect">
              <a:avLst>
                <a:gd name="adj" fmla="val 16667"/>
              </a:avLst>
            </a:prstGeom>
            <a:blipFill dpi="0" rotWithShape="1">
              <a:blip r:embed="rId7"/>
              <a:srcRect/>
              <a:tile tx="0" ty="0" sx="100000" sy="100000" flip="none" algn="tl"/>
            </a:blipFill>
            <a:ln w="9525" algn="ctr">
              <a:solidFill>
                <a:schemeClr val="tx1"/>
              </a:solidFill>
              <a:round/>
              <a:headEnd/>
              <a:tailEnd/>
            </a:ln>
          </p:spPr>
          <p:txBody>
            <a:bodyPr anchor="ctr">
              <a:spAutoFit/>
            </a:bodyPr>
            <a:lstStyle/>
            <a:p>
              <a:pPr algn="ctr" eaLnBrk="0" hangingPunct="0"/>
              <a:r>
                <a:rPr lang="en-US" sz="2400" b="1">
                  <a:solidFill>
                    <a:srgbClr val="FF0000"/>
                  </a:solidFill>
                </a:rPr>
                <a:t>Ngày 27/6</a:t>
              </a:r>
            </a:p>
          </p:txBody>
        </p:sp>
      </p:grpSp>
      <p:grpSp>
        <p:nvGrpSpPr>
          <p:cNvPr id="5" name="Group 13"/>
          <p:cNvGrpSpPr>
            <a:grpSpLocks/>
          </p:cNvGrpSpPr>
          <p:nvPr/>
        </p:nvGrpSpPr>
        <p:grpSpPr bwMode="auto">
          <a:xfrm>
            <a:off x="533400" y="3124200"/>
            <a:ext cx="8001000" cy="506413"/>
            <a:chOff x="150" y="1955"/>
            <a:chExt cx="5134" cy="319"/>
          </a:xfrm>
        </p:grpSpPr>
        <p:sp>
          <p:nvSpPr>
            <p:cNvPr id="18497" name="Rectangle 14" descr="Water droplets"/>
            <p:cNvSpPr>
              <a:spLocks noChangeArrowheads="1"/>
            </p:cNvSpPr>
            <p:nvPr/>
          </p:nvSpPr>
          <p:spPr bwMode="auto">
            <a:xfrm>
              <a:off x="4513" y="2041"/>
              <a:ext cx="771" cy="137"/>
            </a:xfrm>
            <a:prstGeom prst="rect">
              <a:avLst/>
            </a:prstGeom>
            <a:blipFill dpi="0" rotWithShape="1">
              <a:blip r:embed="rId7"/>
              <a:srcRect/>
              <a:tile tx="0" ty="0" sx="100000" sy="100000" flip="none" algn="tl"/>
            </a:blipFill>
            <a:ln w="9525" algn="ctr">
              <a:solidFill>
                <a:srgbClr val="008000"/>
              </a:solidFill>
              <a:miter lim="800000"/>
              <a:headEnd/>
              <a:tailEnd/>
            </a:ln>
          </p:spPr>
          <p:txBody>
            <a:bodyPr wrap="none" anchor="ctr">
              <a:spAutoFit/>
            </a:bodyPr>
            <a:lstStyle/>
            <a:p>
              <a:endParaRPr lang="en-US"/>
            </a:p>
          </p:txBody>
        </p:sp>
        <p:sp>
          <p:nvSpPr>
            <p:cNvPr id="18498" name="AutoShape 15" descr="Water droplets"/>
            <p:cNvSpPr>
              <a:spLocks noChangeArrowheads="1"/>
            </p:cNvSpPr>
            <p:nvPr/>
          </p:nvSpPr>
          <p:spPr bwMode="auto">
            <a:xfrm>
              <a:off x="150" y="1955"/>
              <a:ext cx="4739" cy="319"/>
            </a:xfrm>
            <a:prstGeom prst="roundRect">
              <a:avLst>
                <a:gd name="adj" fmla="val 16667"/>
              </a:avLst>
            </a:prstGeom>
            <a:blipFill dpi="0" rotWithShape="1">
              <a:blip r:embed="rId7"/>
              <a:srcRect/>
              <a:tile tx="0" ty="0" sx="100000" sy="100000" flip="none" algn="tl"/>
            </a:blipFill>
            <a:ln w="9525" algn="ctr">
              <a:solidFill>
                <a:schemeClr val="tx1"/>
              </a:solidFill>
              <a:round/>
              <a:headEnd/>
              <a:tailEnd/>
            </a:ln>
          </p:spPr>
          <p:txBody>
            <a:bodyPr anchor="ctr">
              <a:spAutoFit/>
            </a:bodyPr>
            <a:lstStyle/>
            <a:p>
              <a:pPr algn="ctr" eaLnBrk="0" hangingPunct="0"/>
              <a:r>
                <a:rPr lang="en-US" sz="2400" b="1">
                  <a:solidFill>
                    <a:srgbClr val="FF0000"/>
                  </a:solidFill>
                </a:rPr>
                <a:t>Ngày 28/6</a:t>
              </a:r>
            </a:p>
          </p:txBody>
        </p:sp>
      </p:grpSp>
      <p:grpSp>
        <p:nvGrpSpPr>
          <p:cNvPr id="6" name="Group 16"/>
          <p:cNvGrpSpPr>
            <a:grpSpLocks/>
          </p:cNvGrpSpPr>
          <p:nvPr/>
        </p:nvGrpSpPr>
        <p:grpSpPr bwMode="auto">
          <a:xfrm>
            <a:off x="533400" y="4038600"/>
            <a:ext cx="8001000" cy="506413"/>
            <a:chOff x="147" y="1918"/>
            <a:chExt cx="5137" cy="394"/>
          </a:xfrm>
        </p:grpSpPr>
        <p:sp>
          <p:nvSpPr>
            <p:cNvPr id="18495" name="Rectangle 17" descr="Water droplets"/>
            <p:cNvSpPr>
              <a:spLocks noChangeArrowheads="1"/>
            </p:cNvSpPr>
            <p:nvPr/>
          </p:nvSpPr>
          <p:spPr bwMode="auto">
            <a:xfrm>
              <a:off x="4513" y="2041"/>
              <a:ext cx="771" cy="137"/>
            </a:xfrm>
            <a:prstGeom prst="rect">
              <a:avLst/>
            </a:prstGeom>
            <a:blipFill dpi="0" rotWithShape="1">
              <a:blip r:embed="rId7"/>
              <a:srcRect/>
              <a:tile tx="0" ty="0" sx="100000" sy="100000" flip="none" algn="tl"/>
            </a:blipFill>
            <a:ln w="9525" algn="ctr">
              <a:solidFill>
                <a:srgbClr val="008000"/>
              </a:solidFill>
              <a:miter lim="800000"/>
              <a:headEnd/>
              <a:tailEnd/>
            </a:ln>
          </p:spPr>
          <p:txBody>
            <a:bodyPr wrap="none" anchor="ctr">
              <a:spAutoFit/>
            </a:bodyPr>
            <a:lstStyle/>
            <a:p>
              <a:endParaRPr lang="en-US"/>
            </a:p>
          </p:txBody>
        </p:sp>
        <p:sp>
          <p:nvSpPr>
            <p:cNvPr id="18496" name="AutoShape 18" descr="Water droplets"/>
            <p:cNvSpPr>
              <a:spLocks noChangeArrowheads="1"/>
            </p:cNvSpPr>
            <p:nvPr/>
          </p:nvSpPr>
          <p:spPr bwMode="auto">
            <a:xfrm>
              <a:off x="147" y="1918"/>
              <a:ext cx="4745" cy="394"/>
            </a:xfrm>
            <a:prstGeom prst="roundRect">
              <a:avLst>
                <a:gd name="adj" fmla="val 16667"/>
              </a:avLst>
            </a:prstGeom>
            <a:blipFill dpi="0" rotWithShape="1">
              <a:blip r:embed="rId7"/>
              <a:srcRect/>
              <a:tile tx="0" ty="0" sx="100000" sy="100000" flip="none" algn="tl"/>
            </a:blipFill>
            <a:ln w="9525" algn="ctr">
              <a:solidFill>
                <a:schemeClr val="tx1"/>
              </a:solidFill>
              <a:round/>
              <a:headEnd/>
              <a:tailEnd/>
            </a:ln>
          </p:spPr>
          <p:txBody>
            <a:bodyPr anchor="ctr">
              <a:spAutoFit/>
            </a:bodyPr>
            <a:lstStyle/>
            <a:p>
              <a:pPr algn="ctr" eaLnBrk="0" hangingPunct="0"/>
              <a:r>
                <a:rPr lang="en-US" sz="2400" b="1">
                  <a:solidFill>
                    <a:srgbClr val="FF0000"/>
                  </a:solidFill>
                </a:rPr>
                <a:t>Ngày 29/6</a:t>
              </a:r>
            </a:p>
          </p:txBody>
        </p:sp>
      </p:grpSp>
      <p:grpSp>
        <p:nvGrpSpPr>
          <p:cNvPr id="7" name="Group 19"/>
          <p:cNvGrpSpPr>
            <a:grpSpLocks/>
          </p:cNvGrpSpPr>
          <p:nvPr/>
        </p:nvGrpSpPr>
        <p:grpSpPr bwMode="auto">
          <a:xfrm>
            <a:off x="457200" y="3124200"/>
            <a:ext cx="8001000" cy="506413"/>
            <a:chOff x="150" y="1955"/>
            <a:chExt cx="5134" cy="319"/>
          </a:xfrm>
        </p:grpSpPr>
        <p:sp>
          <p:nvSpPr>
            <p:cNvPr id="18493" name="Rectangle 20" descr="Water droplets"/>
            <p:cNvSpPr>
              <a:spLocks noChangeArrowheads="1"/>
            </p:cNvSpPr>
            <p:nvPr/>
          </p:nvSpPr>
          <p:spPr bwMode="auto">
            <a:xfrm>
              <a:off x="4513" y="2041"/>
              <a:ext cx="771" cy="137"/>
            </a:xfrm>
            <a:prstGeom prst="rect">
              <a:avLst/>
            </a:prstGeom>
            <a:blipFill dpi="0" rotWithShape="1">
              <a:blip r:embed="rId7"/>
              <a:srcRect/>
              <a:tile tx="0" ty="0" sx="100000" sy="100000" flip="none" algn="tl"/>
            </a:blipFill>
            <a:ln w="9525" algn="ctr">
              <a:solidFill>
                <a:srgbClr val="008000"/>
              </a:solidFill>
              <a:miter lim="800000"/>
              <a:headEnd/>
              <a:tailEnd/>
            </a:ln>
          </p:spPr>
          <p:txBody>
            <a:bodyPr wrap="none" anchor="ctr">
              <a:spAutoFit/>
            </a:bodyPr>
            <a:lstStyle/>
            <a:p>
              <a:endParaRPr lang="en-US"/>
            </a:p>
          </p:txBody>
        </p:sp>
        <p:sp>
          <p:nvSpPr>
            <p:cNvPr id="18494" name="AutoShape 21"/>
            <p:cNvSpPr>
              <a:spLocks noChangeArrowheads="1"/>
            </p:cNvSpPr>
            <p:nvPr/>
          </p:nvSpPr>
          <p:spPr bwMode="auto">
            <a:xfrm>
              <a:off x="150" y="1955"/>
              <a:ext cx="4739" cy="319"/>
            </a:xfrm>
            <a:prstGeom prst="roundRect">
              <a:avLst>
                <a:gd name="adj" fmla="val 16667"/>
              </a:avLst>
            </a:prstGeom>
            <a:solidFill>
              <a:srgbClr val="66FF33"/>
            </a:solidFill>
            <a:ln w="9525" algn="ctr">
              <a:solidFill>
                <a:schemeClr val="tx1"/>
              </a:solidFill>
              <a:round/>
              <a:headEnd/>
              <a:tailEnd/>
            </a:ln>
          </p:spPr>
          <p:txBody>
            <a:bodyPr anchor="ctr">
              <a:spAutoFit/>
            </a:bodyPr>
            <a:lstStyle/>
            <a:p>
              <a:pPr algn="ctr" eaLnBrk="0" hangingPunct="0"/>
              <a:r>
                <a:rPr lang="en-US" sz="2400" b="1">
                  <a:solidFill>
                    <a:srgbClr val="FF0000"/>
                  </a:solidFill>
                </a:rPr>
                <a:t>Ngày 28/6</a:t>
              </a:r>
            </a:p>
          </p:txBody>
        </p:sp>
      </p:grpSp>
      <p:grpSp>
        <p:nvGrpSpPr>
          <p:cNvPr id="18442" name="Group 22"/>
          <p:cNvGrpSpPr>
            <a:grpSpLocks/>
          </p:cNvGrpSpPr>
          <p:nvPr/>
        </p:nvGrpSpPr>
        <p:grpSpPr bwMode="auto">
          <a:xfrm>
            <a:off x="0" y="-76200"/>
            <a:ext cx="9220200" cy="6977063"/>
            <a:chOff x="-48" y="-27"/>
            <a:chExt cx="5808" cy="4395"/>
          </a:xfrm>
        </p:grpSpPr>
        <p:pic>
          <p:nvPicPr>
            <p:cNvPr id="18448" name="Picture 23" descr="POINSET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 y="-27"/>
              <a:ext cx="48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24" descr="POINSET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a:off x="5280" y="3408"/>
              <a:ext cx="48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25" descr="POINSET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265" y="3568"/>
              <a:ext cx="960"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1" name="Picture 26" descr="POINSET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4964" y="271"/>
              <a:ext cx="1056"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52" name="Group 27"/>
            <p:cNvGrpSpPr>
              <a:grpSpLocks/>
            </p:cNvGrpSpPr>
            <p:nvPr/>
          </p:nvGrpSpPr>
          <p:grpSpPr bwMode="auto">
            <a:xfrm>
              <a:off x="423" y="-9"/>
              <a:ext cx="4905" cy="96"/>
              <a:chOff x="480" y="0"/>
              <a:chExt cx="4905" cy="96"/>
            </a:xfrm>
          </p:grpSpPr>
          <p:sp>
            <p:nvSpPr>
              <p:cNvPr id="18481" name="AutoShape 28"/>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82" name="AutoShape 29"/>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83" name="AutoShape 30"/>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84" name="AutoShape 31"/>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85" name="AutoShape 32"/>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86" name="AutoShape 33"/>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87" name="AutoShape 34"/>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88" name="AutoShape 35"/>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89" name="AutoShape 36"/>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90" name="AutoShape 37"/>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91" name="AutoShape 38"/>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92" name="AutoShape 39"/>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grpSp>
          <p:nvGrpSpPr>
            <p:cNvPr id="18453" name="Group 40"/>
            <p:cNvGrpSpPr>
              <a:grpSpLocks/>
            </p:cNvGrpSpPr>
            <p:nvPr/>
          </p:nvGrpSpPr>
          <p:grpSpPr bwMode="auto">
            <a:xfrm>
              <a:off x="432" y="4215"/>
              <a:ext cx="4905" cy="96"/>
              <a:chOff x="480" y="0"/>
              <a:chExt cx="4905" cy="96"/>
            </a:xfrm>
          </p:grpSpPr>
          <p:sp>
            <p:nvSpPr>
              <p:cNvPr id="18469" name="AutoShape 41"/>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70" name="AutoShape 42"/>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71" name="AutoShape 43"/>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72" name="AutoShape 44"/>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73" name="AutoShape 45"/>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74" name="AutoShape 46"/>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75" name="AutoShape 47"/>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76" name="AutoShape 48"/>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77" name="AutoShape 49"/>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78" name="AutoShape 50"/>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79" name="AutoShape 51"/>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80" name="AutoShape 52"/>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grpSp>
          <p:nvGrpSpPr>
            <p:cNvPr id="18454" name="Group 53"/>
            <p:cNvGrpSpPr>
              <a:grpSpLocks/>
            </p:cNvGrpSpPr>
            <p:nvPr/>
          </p:nvGrpSpPr>
          <p:grpSpPr bwMode="auto">
            <a:xfrm>
              <a:off x="0" y="526"/>
              <a:ext cx="96" cy="3216"/>
              <a:chOff x="-2" y="865"/>
              <a:chExt cx="96" cy="2439"/>
            </a:xfrm>
          </p:grpSpPr>
          <p:sp>
            <p:nvSpPr>
              <p:cNvPr id="18463" name="AutoShape 54"/>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64" name="AutoShape 55"/>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65" name="AutoShape 56"/>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66" name="AutoShape 57"/>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67" name="AutoShape 58"/>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68" name="AutoShape 59"/>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grpSp>
          <p:nvGrpSpPr>
            <p:cNvPr id="18455" name="Group 60"/>
            <p:cNvGrpSpPr>
              <a:grpSpLocks/>
            </p:cNvGrpSpPr>
            <p:nvPr/>
          </p:nvGrpSpPr>
          <p:grpSpPr bwMode="auto">
            <a:xfrm>
              <a:off x="5616" y="769"/>
              <a:ext cx="144" cy="3121"/>
              <a:chOff x="-2" y="865"/>
              <a:chExt cx="96" cy="2439"/>
            </a:xfrm>
          </p:grpSpPr>
          <p:sp>
            <p:nvSpPr>
              <p:cNvPr id="18457" name="AutoShape 61"/>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58" name="AutoShape 62"/>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59" name="AutoShape 63"/>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60" name="AutoShape 64"/>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61" name="AutoShape 65"/>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sp>
            <p:nvSpPr>
              <p:cNvPr id="18462" name="AutoShape 66"/>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endParaRPr lang="en-US"/>
              </a:p>
            </p:txBody>
          </p:sp>
        </p:grpSp>
        <p:pic>
          <p:nvPicPr>
            <p:cNvPr id="18456" name="Picture 67" descr="star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448" y="144"/>
              <a:ext cx="3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43" name="Picture 68" descr="star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648700" y="641985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69" descr="star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617220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70" descr="star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953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Rectangle 73" descr="Bouquet"/>
          <p:cNvSpPr>
            <a:spLocks noChangeArrowheads="1"/>
          </p:cNvSpPr>
          <p:nvPr/>
        </p:nvSpPr>
        <p:spPr bwMode="auto">
          <a:xfrm>
            <a:off x="8415338" y="381000"/>
            <a:ext cx="576262" cy="6400800"/>
          </a:xfrm>
          <a:prstGeom prst="rect">
            <a:avLst/>
          </a:prstGeom>
          <a:blipFill dpi="0" rotWithShape="1">
            <a:blip r:embed="rId10"/>
            <a:srcRect/>
            <a:tile tx="0" ty="0" sx="100000" sy="100000" flip="none" algn="tl"/>
          </a:blipFill>
          <a:ln w="9525" algn="ctr">
            <a:solidFill>
              <a:schemeClr val="tx1"/>
            </a:solidFill>
            <a:miter lim="800000"/>
            <a:headEnd/>
            <a:tailEnd/>
          </a:ln>
        </p:spPr>
        <p:txBody>
          <a:bodyPr anchor="ctr">
            <a:spAutoFit/>
          </a:bodyPr>
          <a:lstStyle/>
          <a:p>
            <a:endParaRPr lang="en-US"/>
          </a:p>
        </p:txBody>
      </p:sp>
      <p:pic>
        <p:nvPicPr>
          <p:cNvPr id="18447" name="Picture 74" descr="MSL7"/>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8153400" y="-152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ppt_w/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ppt_x</p:attrName>
                                        </p:attrNameLst>
                                      </p:cBhvr>
                                      <p:tavLst>
                                        <p:tav tm="0">
                                          <p:val>
                                            <p:strVal val="#ppt_x+#ppt_w/2"/>
                                          </p:val>
                                        </p:tav>
                                        <p:tav tm="100000">
                                          <p:val>
                                            <p:strVal val="#ppt_x"/>
                                          </p:val>
                                        </p:tav>
                                      </p:tavLst>
                                    </p:anim>
                                    <p:anim calcmode="lin" valueType="num">
                                      <p:cBhvr>
                                        <p:cTn id="21" dur="1000" fill="hold"/>
                                        <p:tgtEl>
                                          <p:spTgt spid="4"/>
                                        </p:tgtEl>
                                        <p:attrNameLst>
                                          <p:attrName>ppt_y</p:attrName>
                                        </p:attrNameLst>
                                      </p:cBhvr>
                                      <p:tavLst>
                                        <p:tav tm="0">
                                          <p:val>
                                            <p:strVal val="#ppt_y"/>
                                          </p:val>
                                        </p:tav>
                                        <p:tav tm="100000">
                                          <p:val>
                                            <p:strVal val="#ppt_y"/>
                                          </p:val>
                                        </p:tav>
                                      </p:tavLst>
                                    </p:anim>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ppt_x</p:attrName>
                                        </p:attrNameLst>
                                      </p:cBhvr>
                                      <p:tavLst>
                                        <p:tav tm="0">
                                          <p:val>
                                            <p:strVal val="#ppt_x+#ppt_w/2"/>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ppt_x</p:attrName>
                                        </p:attrNameLst>
                                      </p:cBhvr>
                                      <p:tavLst>
                                        <p:tav tm="0">
                                          <p:val>
                                            <p:strVal val="#ppt_x+#ppt_w/2"/>
                                          </p:val>
                                        </p:tav>
                                        <p:tav tm="100000">
                                          <p:val>
                                            <p:strVal val="#ppt_x"/>
                                          </p:val>
                                        </p:tav>
                                      </p:tavLst>
                                    </p:anim>
                                    <p:anim calcmode="lin" valueType="num">
                                      <p:cBhvr>
                                        <p:cTn id="33" dur="1000" fill="hold"/>
                                        <p:tgtEl>
                                          <p:spTgt spid="6"/>
                                        </p:tgtEl>
                                        <p:attrNameLst>
                                          <p:attrName>ppt_y</p:attrName>
                                        </p:attrNameLst>
                                      </p:cBhvr>
                                      <p:tavLst>
                                        <p:tav tm="0">
                                          <p:val>
                                            <p:strVal val="#ppt_y"/>
                                          </p:val>
                                        </p:tav>
                                        <p:tav tm="100000">
                                          <p:val>
                                            <p:strVal val="#ppt_y"/>
                                          </p:val>
                                        </p:tav>
                                      </p:tavLst>
                                    </p:anim>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20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9063"/>
            <a:ext cx="8589963" cy="643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2"/>
          <p:cNvSpPr>
            <a:spLocks noGrp="1" noChangeArrowheads="1"/>
          </p:cNvSpPr>
          <p:nvPr>
            <p:ph type="body" idx="1"/>
          </p:nvPr>
        </p:nvSpPr>
        <p:spPr>
          <a:xfrm>
            <a:off x="0" y="533400"/>
            <a:ext cx="9144000" cy="5257800"/>
          </a:xfrm>
        </p:spPr>
        <p:txBody>
          <a:bodyPr/>
          <a:lstStyle/>
          <a:p>
            <a:pPr eaLnBrk="1" hangingPunct="1">
              <a:buFontTx/>
              <a:buNone/>
            </a:pPr>
            <a:r>
              <a:rPr lang="en-US" sz="3000" smtClean="0">
                <a:solidFill>
                  <a:srgbClr val="FF0000"/>
                </a:solidFill>
              </a:rPr>
              <a:t>	Việc làm nào sau đây thể hiện sự quan tâm của các thành viên trong gia đình ?</a:t>
            </a:r>
          </a:p>
          <a:p>
            <a:pPr eaLnBrk="1" hangingPunct="1">
              <a:buFontTx/>
              <a:buNone/>
            </a:pPr>
            <a:r>
              <a:rPr lang="en-US" sz="3000" smtClean="0">
                <a:solidFill>
                  <a:srgbClr val="0000FF"/>
                </a:solidFill>
              </a:rPr>
              <a:t>	</a:t>
            </a:r>
          </a:p>
          <a:p>
            <a:pPr eaLnBrk="1" hangingPunct="1">
              <a:buFontTx/>
              <a:buNone/>
            </a:pPr>
            <a:r>
              <a:rPr lang="en-US" sz="3000" smtClean="0">
                <a:solidFill>
                  <a:srgbClr val="002060"/>
                </a:solidFill>
              </a:rPr>
              <a:t>	A. Rót nước cho mẹ uống khi mẹ đi làm về.</a:t>
            </a:r>
          </a:p>
          <a:p>
            <a:pPr eaLnBrk="1" hangingPunct="1">
              <a:buFontTx/>
              <a:buNone/>
            </a:pPr>
            <a:r>
              <a:rPr lang="en-US" sz="3000" smtClean="0">
                <a:solidFill>
                  <a:srgbClr val="002060"/>
                </a:solidFill>
              </a:rPr>
              <a:t>   B. Vâng lời cha mẹ.</a:t>
            </a:r>
          </a:p>
          <a:p>
            <a:pPr eaLnBrk="1" hangingPunct="1">
              <a:buFontTx/>
              <a:buNone/>
            </a:pPr>
            <a:r>
              <a:rPr lang="en-US" sz="3000" smtClean="0">
                <a:solidFill>
                  <a:srgbClr val="002060"/>
                </a:solidFill>
              </a:rPr>
              <a:t>   C. Dạy em làm những bài toán khó  .</a:t>
            </a:r>
          </a:p>
          <a:p>
            <a:pPr eaLnBrk="1" hangingPunct="1">
              <a:buFontTx/>
              <a:buNone/>
            </a:pPr>
            <a:r>
              <a:rPr lang="en-US" sz="3000" smtClean="0">
                <a:solidFill>
                  <a:srgbClr val="002060"/>
                </a:solidFill>
              </a:rPr>
              <a:t>	D. Không cho con ý kiến trong công việc của gia đình .</a:t>
            </a:r>
          </a:p>
          <a:p>
            <a:pPr eaLnBrk="1" hangingPunct="1">
              <a:buFontTx/>
              <a:buNone/>
            </a:pPr>
            <a:r>
              <a:rPr lang="en-US" sz="3000" smtClean="0">
                <a:solidFill>
                  <a:srgbClr val="002060"/>
                </a:solidFill>
              </a:rPr>
              <a:t>   E. Không giúp cha mẹ làm việc nhà.</a:t>
            </a:r>
          </a:p>
          <a:p>
            <a:pPr eaLnBrk="1" hangingPunct="1">
              <a:buFontTx/>
              <a:buNone/>
            </a:pPr>
            <a:endParaRPr lang="en-US" smtClean="0">
              <a:solidFill>
                <a:schemeClr val="accent2"/>
              </a:solidFill>
            </a:endParaRPr>
          </a:p>
        </p:txBody>
      </p:sp>
      <p:grpSp>
        <p:nvGrpSpPr>
          <p:cNvPr id="2" name="Group 3"/>
          <p:cNvGrpSpPr>
            <a:grpSpLocks/>
          </p:cNvGrpSpPr>
          <p:nvPr/>
        </p:nvGrpSpPr>
        <p:grpSpPr bwMode="auto">
          <a:xfrm>
            <a:off x="200025" y="1981200"/>
            <a:ext cx="547688" cy="1731963"/>
            <a:chOff x="183" y="1370"/>
            <a:chExt cx="345" cy="1091"/>
          </a:xfrm>
        </p:grpSpPr>
        <p:sp>
          <p:nvSpPr>
            <p:cNvPr id="19461" name="Oval 4"/>
            <p:cNvSpPr>
              <a:spLocks noChangeArrowheads="1"/>
            </p:cNvSpPr>
            <p:nvPr/>
          </p:nvSpPr>
          <p:spPr bwMode="auto">
            <a:xfrm>
              <a:off x="183" y="1741"/>
              <a:ext cx="336" cy="336"/>
            </a:xfrm>
            <a:prstGeom prst="ellipse">
              <a:avLst/>
            </a:prstGeom>
            <a:noFill/>
            <a:ln w="381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9462" name="Oval 5"/>
            <p:cNvSpPr>
              <a:spLocks noChangeArrowheads="1"/>
            </p:cNvSpPr>
            <p:nvPr/>
          </p:nvSpPr>
          <p:spPr bwMode="auto">
            <a:xfrm>
              <a:off x="192" y="2125"/>
              <a:ext cx="336" cy="336"/>
            </a:xfrm>
            <a:prstGeom prst="ellipse">
              <a:avLst/>
            </a:prstGeom>
            <a:noFill/>
            <a:ln w="381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sp>
          <p:nvSpPr>
            <p:cNvPr id="19463" name="Oval 6"/>
            <p:cNvSpPr>
              <a:spLocks noChangeArrowheads="1"/>
            </p:cNvSpPr>
            <p:nvPr/>
          </p:nvSpPr>
          <p:spPr bwMode="auto">
            <a:xfrm>
              <a:off x="192" y="1370"/>
              <a:ext cx="336" cy="336"/>
            </a:xfrm>
            <a:prstGeom prst="ellipse">
              <a:avLst/>
            </a:prstGeom>
            <a:noFill/>
            <a:ln w="381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p>
          </p:txBody>
        </p:sp>
      </p:gr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 calcmode="lin" valueType="num">
                                      <p:cBhvr>
                                        <p:cTn id="7" dur="500" fill="hold"/>
                                        <p:tgtEl>
                                          <p:spTgt spid="5427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274">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4274">
                                            <p:txEl>
                                              <p:pRg st="1" end="1"/>
                                            </p:txEl>
                                          </p:spTgt>
                                        </p:tgtEl>
                                        <p:attrNameLst>
                                          <p:attrName>style.visibility</p:attrName>
                                        </p:attrNameLst>
                                      </p:cBhvr>
                                      <p:to>
                                        <p:strVal val="visible"/>
                                      </p:to>
                                    </p:set>
                                    <p:anim calcmode="lin" valueType="num">
                                      <p:cBhvr>
                                        <p:cTn id="11" dur="500" fill="hold"/>
                                        <p:tgtEl>
                                          <p:spTgt spid="54274">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4274">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4274">
                                            <p:txEl>
                                              <p:pRg st="2" end="2"/>
                                            </p:txEl>
                                          </p:spTgt>
                                        </p:tgtEl>
                                        <p:attrNameLst>
                                          <p:attrName>style.visibility</p:attrName>
                                        </p:attrNameLst>
                                      </p:cBhvr>
                                      <p:to>
                                        <p:strVal val="visible"/>
                                      </p:to>
                                    </p:set>
                                    <p:anim calcmode="lin" valueType="num">
                                      <p:cBhvr>
                                        <p:cTn id="15" dur="500" fill="hold"/>
                                        <p:tgtEl>
                                          <p:spTgt spid="54274">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54274">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4274">
                                            <p:txEl>
                                              <p:pRg st="3" end="3"/>
                                            </p:txEl>
                                          </p:spTgt>
                                        </p:tgtEl>
                                        <p:attrNameLst>
                                          <p:attrName>style.visibility</p:attrName>
                                        </p:attrNameLst>
                                      </p:cBhvr>
                                      <p:to>
                                        <p:strVal val="visible"/>
                                      </p:to>
                                    </p:set>
                                    <p:anim calcmode="lin" valueType="num">
                                      <p:cBhvr>
                                        <p:cTn id="19" dur="500" fill="hold"/>
                                        <p:tgtEl>
                                          <p:spTgt spid="5427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4274">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4274">
                                            <p:txEl>
                                              <p:pRg st="4" end="4"/>
                                            </p:txEl>
                                          </p:spTgt>
                                        </p:tgtEl>
                                        <p:attrNameLst>
                                          <p:attrName>style.visibility</p:attrName>
                                        </p:attrNameLst>
                                      </p:cBhvr>
                                      <p:to>
                                        <p:strVal val="visible"/>
                                      </p:to>
                                    </p:set>
                                    <p:anim calcmode="lin" valueType="num">
                                      <p:cBhvr>
                                        <p:cTn id="23" dur="500" fill="hold"/>
                                        <p:tgtEl>
                                          <p:spTgt spid="54274">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54274">
                                            <p:txEl>
                                              <p:pRg st="4" end="4"/>
                                            </p:txEl>
                                          </p:spTgt>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54274">
                                            <p:txEl>
                                              <p:pRg st="5" end="5"/>
                                            </p:txEl>
                                          </p:spTgt>
                                        </p:tgtEl>
                                        <p:attrNameLst>
                                          <p:attrName>style.visibility</p:attrName>
                                        </p:attrNameLst>
                                      </p:cBhvr>
                                      <p:to>
                                        <p:strVal val="visible"/>
                                      </p:to>
                                    </p:set>
                                    <p:anim calcmode="lin" valueType="num">
                                      <p:cBhvr>
                                        <p:cTn id="27" dur="500" fill="hold"/>
                                        <p:tgtEl>
                                          <p:spTgt spid="54274">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54274">
                                            <p:txEl>
                                              <p:pRg st="5" end="5"/>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54274">
                                            <p:txEl>
                                              <p:pRg st="6" end="6"/>
                                            </p:txEl>
                                          </p:spTgt>
                                        </p:tgtEl>
                                        <p:attrNameLst>
                                          <p:attrName>style.visibility</p:attrName>
                                        </p:attrNameLst>
                                      </p:cBhvr>
                                      <p:to>
                                        <p:strVal val="visible"/>
                                      </p:to>
                                    </p:set>
                                    <p:anim calcmode="lin" valueType="num">
                                      <p:cBhvr>
                                        <p:cTn id="31" dur="500" fill="hold"/>
                                        <p:tgtEl>
                                          <p:spTgt spid="54274">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54274">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pic>
        <p:nvPicPr>
          <p:cNvPr id="2048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525" y="9525"/>
            <a:ext cx="9144000" cy="6848475"/>
          </a:xfrm>
        </p:spPr>
      </p:pic>
      <p:sp>
        <p:nvSpPr>
          <p:cNvPr id="6" name="Rectangle 5"/>
          <p:cNvSpPr/>
          <p:nvPr/>
        </p:nvSpPr>
        <p:spPr>
          <a:xfrm>
            <a:off x="1160836" y="50885"/>
            <a:ext cx="6801862" cy="1754326"/>
          </a:xfrm>
          <a:prstGeom prst="rect">
            <a:avLst/>
          </a:prstGeom>
          <a:noFill/>
        </p:spPr>
        <p:txBody>
          <a:bodyPr wrap="none">
            <a:spAutoFit/>
          </a:bodyPr>
          <a:lstStyle/>
          <a:p>
            <a:pPr algn="ctr">
              <a:defRPr/>
            </a:pPr>
            <a:r>
              <a:rPr lang="en-US" sz="5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Quyền và nghĩa vụ</a:t>
            </a:r>
          </a:p>
          <a:p>
            <a:pPr algn="ctr">
              <a:defRPr/>
            </a:pPr>
            <a:r>
              <a:rPr lang="en-US" sz="5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của cha mẹ, ông bà</a:t>
            </a:r>
          </a:p>
        </p:txBody>
      </p:sp>
      <p:pic>
        <p:nvPicPr>
          <p:cNvPr id="2048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6075" y="4716463"/>
            <a:ext cx="2828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804988"/>
            <a:ext cx="2895600"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28600" y="2038350"/>
            <a:ext cx="4953000" cy="2678113"/>
          </a:xfrm>
          <a:prstGeom prst="rect">
            <a:avLst/>
          </a:prstGeom>
          <a:noFill/>
        </p:spPr>
        <p:txBody>
          <a:bodyPr>
            <a:spAutoFit/>
          </a:bodyPr>
          <a:lstStyle/>
          <a:p>
            <a:pPr>
              <a:defRPr/>
            </a:pPr>
            <a:r>
              <a:rPr lang="en-US" sz="2800">
                <a:solidFill>
                  <a:srgbClr val="FF0000"/>
                </a:solidFill>
              </a:rPr>
              <a:t>* </a:t>
            </a:r>
            <a:r>
              <a:rPr lang="vi-VN" sz="2800">
                <a:solidFill>
                  <a:srgbClr val="FF0000"/>
                </a:solidFill>
              </a:rPr>
              <a:t>Chương</a:t>
            </a:r>
            <a:r>
              <a:rPr lang="en-US" sz="2800">
                <a:solidFill>
                  <a:srgbClr val="FF0000"/>
                </a:solidFill>
              </a:rPr>
              <a:t> V: Quan hệ giữa cha mẹ và con</a:t>
            </a:r>
          </a:p>
          <a:p>
            <a:pPr marL="285750" indent="-285750">
              <a:buFontTx/>
              <a:buChar char="-"/>
              <a:defRPr/>
            </a:pPr>
            <a:r>
              <a:rPr lang="en-US" sz="2800">
                <a:solidFill>
                  <a:srgbClr val="FF0000"/>
                </a:solidFill>
              </a:rPr>
              <a:t>Điều 69, điều 71.1; điều 72</a:t>
            </a:r>
          </a:p>
          <a:p>
            <a:pPr>
              <a:defRPr/>
            </a:pPr>
            <a:r>
              <a:rPr lang="en-US" sz="2800">
                <a:solidFill>
                  <a:srgbClr val="FF0000"/>
                </a:solidFill>
              </a:rPr>
              <a:t>* Chương VI: Quan hệ giữa các thành viên khác của gia đình</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Title 2"/>
          <p:cNvSpPr>
            <a:spLocks noGrp="1"/>
          </p:cNvSpPr>
          <p:nvPr>
            <p:ph type="title"/>
          </p:nvPr>
        </p:nvSpPr>
        <p:spPr>
          <a:xfrm>
            <a:off x="228600" y="0"/>
            <a:ext cx="8763000" cy="762000"/>
          </a:xfrm>
        </p:spPr>
        <p:txBody>
          <a:bodyPr/>
          <a:lstStyle/>
          <a:p>
            <a:pPr eaLnBrk="1" hangingPunct="1"/>
            <a:r>
              <a:rPr lang="en-US" sz="3200" b="1" smtClean="0">
                <a:solidFill>
                  <a:srgbClr val="FF3300"/>
                </a:solidFill>
                <a:latin typeface="Times New Roman" pitchFamily="18" charset="0"/>
                <a:cs typeface="Times New Roman" pitchFamily="18" charset="0"/>
              </a:rPr>
              <a:t>LUẬT HÔN NHÂN VÀ GIA ĐÌNH NĂM 2014</a:t>
            </a:r>
            <a:endParaRPr lang="en-US" sz="3200" smtClean="0">
              <a:latin typeface="Times New Roman" pitchFamily="18" charset="0"/>
              <a:cs typeface="Times New Roman" pitchFamily="18" charset="0"/>
            </a:endParaRPr>
          </a:p>
        </p:txBody>
      </p:sp>
      <p:sp>
        <p:nvSpPr>
          <p:cNvPr id="21507" name="Content Placeholder 3"/>
          <p:cNvSpPr>
            <a:spLocks noGrp="1"/>
          </p:cNvSpPr>
          <p:nvPr>
            <p:ph idx="1"/>
          </p:nvPr>
        </p:nvSpPr>
        <p:spPr>
          <a:xfrm>
            <a:off x="14288" y="609600"/>
            <a:ext cx="8977312" cy="1676400"/>
          </a:xfrm>
        </p:spPr>
        <p:txBody>
          <a:bodyPr/>
          <a:lstStyle/>
          <a:p>
            <a:pPr marL="0" indent="0">
              <a:buFont typeface="Arial" charset="0"/>
              <a:buNone/>
            </a:pPr>
            <a:r>
              <a:rPr lang="en-US" sz="2600" b="1" u="sng" smtClean="0">
                <a:latin typeface="Times New Roman" pitchFamily="18" charset="0"/>
                <a:cs typeface="Times New Roman" pitchFamily="18" charset="0"/>
              </a:rPr>
              <a:t>Chương V - Điều 69</a:t>
            </a:r>
            <a:r>
              <a:rPr lang="en-US" sz="2600" b="1" smtClean="0">
                <a:latin typeface="Times New Roman" pitchFamily="18" charset="0"/>
                <a:cs typeface="Times New Roman" pitchFamily="18" charset="0"/>
              </a:rPr>
              <a:t>: </a:t>
            </a:r>
            <a:r>
              <a:rPr lang="en-US" sz="2600" b="1" smtClean="0">
                <a:solidFill>
                  <a:srgbClr val="7030A0"/>
                </a:solidFill>
                <a:latin typeface="Times New Roman" pitchFamily="18" charset="0"/>
                <a:cs typeface="Times New Roman" pitchFamily="18" charset="0"/>
              </a:rPr>
              <a:t>Nghĩa vụ và quyền của cha mẹ</a:t>
            </a:r>
            <a:endParaRPr lang="en-US" sz="2600" smtClean="0">
              <a:solidFill>
                <a:srgbClr val="7030A0"/>
              </a:solidFill>
              <a:latin typeface="Times New Roman" pitchFamily="18" charset="0"/>
              <a:cs typeface="Times New Roman" pitchFamily="18" charset="0"/>
            </a:endParaRPr>
          </a:p>
          <a:p>
            <a:pPr marL="0" indent="0" algn="just">
              <a:buFont typeface="Arial" charset="0"/>
              <a:buNone/>
            </a:pPr>
            <a:r>
              <a:rPr lang="en-US" sz="2600" smtClean="0">
                <a:latin typeface="Times New Roman" pitchFamily="18" charset="0"/>
                <a:cs typeface="Times New Roman" pitchFamily="18" charset="0"/>
              </a:rPr>
              <a:t>1. Thương yêu con, tôn trọng ý kiến của con; chăm lo việc học tập, giáo dục để con phát triển lành mạnh về thể chất, trí tuệ, đạo đức, trở thành người con hiếu thảo của gia đình, công dân có ích cho xã hội.</a:t>
            </a:r>
          </a:p>
        </p:txBody>
      </p:sp>
      <p:sp>
        <p:nvSpPr>
          <p:cNvPr id="15364" name="Content Placeholder 3"/>
          <p:cNvSpPr txBox="1">
            <a:spLocks/>
          </p:cNvSpPr>
          <p:nvPr/>
        </p:nvSpPr>
        <p:spPr bwMode="auto">
          <a:xfrm>
            <a:off x="0" y="2667000"/>
            <a:ext cx="8686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defRPr/>
            </a:pPr>
            <a:r>
              <a:rPr lang="en-US" sz="2600" b="1" u="sng" smtClean="0"/>
              <a:t>Chương VI - Điều 104: </a:t>
            </a:r>
            <a:r>
              <a:rPr lang="en-US" sz="2600" b="1" smtClean="0">
                <a:solidFill>
                  <a:srgbClr val="7030A0"/>
                </a:solidFill>
              </a:rPr>
              <a:t>Quyền, nghĩa vụ của ông bà</a:t>
            </a:r>
          </a:p>
          <a:p>
            <a:pPr algn="ctr">
              <a:defRPr/>
            </a:pPr>
            <a:r>
              <a:rPr lang="en-US" sz="2600" b="1" smtClean="0">
                <a:solidFill>
                  <a:srgbClr val="7030A0"/>
                </a:solidFill>
              </a:rPr>
              <a:t>                             nội, ông bà ngoại và cháu</a:t>
            </a:r>
            <a:endParaRPr lang="en-US" sz="2600" smtClean="0">
              <a:solidFill>
                <a:srgbClr val="7030A0"/>
              </a:solidFill>
            </a:endParaRPr>
          </a:p>
          <a:p>
            <a:pPr marL="457200" indent="-457200" algn="just">
              <a:buFontTx/>
              <a:buAutoNum type="arabicPeriod"/>
              <a:defRPr/>
            </a:pPr>
            <a:r>
              <a:rPr lang="en-US" sz="2600" smtClean="0">
                <a:solidFill>
                  <a:srgbClr val="002060"/>
                </a:solidFill>
              </a:rPr>
              <a:t>Ông bà nội, ông bà ngoại có quyền, nghĩa vụ trông </a:t>
            </a:r>
          </a:p>
          <a:p>
            <a:pPr marL="0" indent="0" algn="just">
              <a:defRPr/>
            </a:pPr>
            <a:r>
              <a:rPr lang="en-US" sz="2600" smtClean="0">
                <a:solidFill>
                  <a:srgbClr val="002060"/>
                </a:solidFill>
              </a:rPr>
              <a:t>nom, chăm sóc, giáo dục cháu, sống mẫu mực và nêu gương tốt cho con cháu; trường hợp cháu chưa thành niên, cháu đã thành niên mất năng lực hành vi dân sự hoặc không có khả năng lao động và không có tài sản để tự nuôi mình mà không có người nuôi dưỡng theo quy định tại Điều 105 của Luật này thì ông bà nội, ông bà ngoại có nghĩa vụ nuôi dưỡng cháu.</a:t>
            </a:r>
          </a:p>
          <a:p>
            <a:pPr algn="just" eaLnBrk="1" hangingPunct="1">
              <a:spcBef>
                <a:spcPct val="20000"/>
              </a:spcBef>
              <a:buFont typeface="Arial" charset="0"/>
              <a:buChar char="•"/>
              <a:defRPr/>
            </a:pPr>
            <a:endParaRPr lang="en-US" sz="3200"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460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5"/>
          <p:cNvSpPr>
            <a:spLocks noChangeArrowheads="1" noChangeShapeType="1" noTextEdit="1"/>
          </p:cNvSpPr>
          <p:nvPr/>
        </p:nvSpPr>
        <p:spPr bwMode="auto">
          <a:xfrm>
            <a:off x="914400" y="533400"/>
            <a:ext cx="7024688" cy="3810000"/>
          </a:xfrm>
          <a:prstGeom prst="rect">
            <a:avLst/>
          </a:prstGeom>
        </p:spPr>
        <p:txBody>
          <a:bodyPr wrap="none" fromWordArt="1">
            <a:prstTxWarp prst="textCascadeUp">
              <a:avLst>
                <a:gd name="adj" fmla="val 44444"/>
              </a:avLst>
            </a:prstTxWarp>
            <a:scene3d>
              <a:camera prst="isometricOffAxis1Right"/>
              <a:lightRig rig="legacyHarsh2" dir="b"/>
            </a:scene3d>
            <a:sp3d extrusionH="430200" prstMaterial="legacyMatte">
              <a:extrusionClr>
                <a:srgbClr val="FF6600"/>
              </a:extrusionClr>
            </a:sp3d>
          </a:bodyPr>
          <a:lstStyle/>
          <a:p>
            <a:pPr algn="ctr">
              <a:defRPr/>
            </a:pPr>
            <a:r>
              <a:rPr lang="en-US" sz="3600" kern="10">
                <a:ln w="9525">
                  <a:round/>
                  <a:headEnd/>
                  <a:tailEnd/>
                </a:ln>
                <a:gradFill rotWithShape="1">
                  <a:gsLst>
                    <a:gs pos="0">
                      <a:srgbClr val="FFE701"/>
                    </a:gs>
                    <a:gs pos="100000">
                      <a:srgbClr val="FE3E02"/>
                    </a:gs>
                  </a:gsLst>
                  <a:lin ang="5400000" scaled="1"/>
                </a:gradFill>
                <a:latin typeface="Times New Roman"/>
                <a:cs typeface="Times New Roman"/>
              </a:rPr>
              <a:t>Đuổi hình bắt chữ!!!</a:t>
            </a:r>
          </a:p>
        </p:txBody>
      </p:sp>
      <p:sp>
        <p:nvSpPr>
          <p:cNvPr id="5" name="WordArt 6"/>
          <p:cNvSpPr>
            <a:spLocks noChangeArrowheads="1" noChangeShapeType="1" noTextEdit="1"/>
          </p:cNvSpPr>
          <p:nvPr/>
        </p:nvSpPr>
        <p:spPr bwMode="auto">
          <a:xfrm rot="-786763">
            <a:off x="1965325" y="4143375"/>
            <a:ext cx="6038850" cy="1219200"/>
          </a:xfrm>
          <a:prstGeom prst="rect">
            <a:avLst/>
          </a:prstGeom>
        </p:spPr>
        <p:txBody>
          <a:bodyPr wrap="none" fromWordArt="1">
            <a:prstTxWarp prst="textPlain">
              <a:avLst>
                <a:gd name="adj" fmla="val 50000"/>
              </a:avLst>
            </a:prstTxWarp>
          </a:bodyPr>
          <a:lstStyle/>
          <a:p>
            <a:pPr algn="ctr"/>
            <a:r>
              <a:rPr lang="vi-VN" sz="3600" b="1" kern="10">
                <a:ln w="12700">
                  <a:solidFill>
                    <a:srgbClr val="054697"/>
                  </a:solidFill>
                  <a:round/>
                  <a:headEnd/>
                  <a:tailEnd/>
                </a:ln>
                <a:solidFill>
                  <a:srgbClr val="FF0000"/>
                </a:solidFill>
                <a:effectLst>
                  <a:outerShdw dist="20320" dir="1799969" algn="tl" rotWithShape="0">
                    <a:srgbClr val="000000">
                      <a:alpha val="39998"/>
                    </a:srgbClr>
                  </a:outerShdw>
                </a:effectLst>
                <a:latin typeface="Times New Roman"/>
                <a:cs typeface="Times New Roman"/>
              </a:rPr>
              <a:t>Nhìn hình để tìm ra câu ca dao, tục ngữ</a:t>
            </a:r>
          </a:p>
          <a:p>
            <a:pPr algn="ctr"/>
            <a:r>
              <a:rPr lang="vi-VN" sz="3600" b="1" kern="10">
                <a:ln w="12700">
                  <a:solidFill>
                    <a:srgbClr val="054697"/>
                  </a:solidFill>
                  <a:round/>
                  <a:headEnd/>
                  <a:tailEnd/>
                </a:ln>
                <a:solidFill>
                  <a:srgbClr val="FF0000"/>
                </a:solidFill>
                <a:effectLst>
                  <a:outerShdw dist="20320" dir="1799969" algn="tl" rotWithShape="0">
                    <a:srgbClr val="000000">
                      <a:alpha val="39998"/>
                    </a:srgbClr>
                  </a:outerShdw>
                </a:effectLst>
                <a:latin typeface="Times New Roman"/>
                <a:cs typeface="Times New Roman"/>
              </a:rPr>
              <a:t>có nội dung tương ứng</a:t>
            </a:r>
            <a:endParaRPr lang="en-US" sz="3600" b="1" kern="10">
              <a:ln w="12700">
                <a:solidFill>
                  <a:srgbClr val="054697"/>
                </a:solidFill>
                <a:round/>
                <a:headEnd/>
                <a:tailEnd/>
              </a:ln>
              <a:solidFill>
                <a:srgbClr val="FF0000"/>
              </a:solidFill>
              <a:effectLst>
                <a:outerShdw dist="20320" dir="1799969" algn="tl" rotWithShape="0">
                  <a:srgbClr val="000000">
                    <a:alpha val="39998"/>
                  </a:srgbClr>
                </a:outerShdw>
              </a:effectLst>
              <a:latin typeface="Times New Roman"/>
              <a:cs typeface="Times New Roman"/>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pic>
        <p:nvPicPr>
          <p:cNvPr id="22531"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55113" cy="6858000"/>
          </a:xfrm>
        </p:spPr>
      </p:pic>
      <p:pic>
        <p:nvPicPr>
          <p:cNvPr id="22532" name="Picture 2" descr="D:\anh pp dep\images (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863" y="381000"/>
            <a:ext cx="282892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00013" y="2209800"/>
            <a:ext cx="8845550" cy="2308225"/>
          </a:xfrm>
          <a:prstGeom prst="rect">
            <a:avLst/>
          </a:prstGeom>
          <a:noFill/>
        </p:spPr>
        <p:txBody>
          <a:bodyPr>
            <a:spAutoFit/>
          </a:bodyPr>
          <a:lstStyle/>
          <a:p>
            <a:pPr marL="285750" indent="-285750">
              <a:lnSpc>
                <a:spcPct val="150000"/>
              </a:lnSpc>
              <a:buFontTx/>
              <a:buChar char="-"/>
              <a:defRPr/>
            </a:pPr>
            <a:r>
              <a:rPr lang="en-US" sz="3200">
                <a:solidFill>
                  <a:srgbClr val="002060"/>
                </a:solidFill>
              </a:rPr>
              <a:t>Cha mẹ có quyền và nghĩa vụ: </a:t>
            </a:r>
          </a:p>
          <a:p>
            <a:pPr>
              <a:lnSpc>
                <a:spcPct val="150000"/>
              </a:lnSpc>
              <a:defRPr/>
            </a:pPr>
            <a:r>
              <a:rPr lang="en-US" sz="3200">
                <a:solidFill>
                  <a:srgbClr val="002060"/>
                </a:solidFill>
              </a:rPr>
              <a:t>	+ Nuôi dạy con cái thành công dân tốt</a:t>
            </a:r>
          </a:p>
          <a:p>
            <a:pPr>
              <a:lnSpc>
                <a:spcPct val="150000"/>
              </a:lnSpc>
              <a:defRPr/>
            </a:pPr>
            <a:r>
              <a:rPr lang="en-US" sz="3200">
                <a:solidFill>
                  <a:srgbClr val="002060"/>
                </a:solidFill>
              </a:rPr>
              <a:t>	+ Không được phân biệt đối xử ……</a:t>
            </a:r>
          </a:p>
        </p:txBody>
      </p:sp>
      <p:sp>
        <p:nvSpPr>
          <p:cNvPr id="12" name="TextBox 11"/>
          <p:cNvSpPr txBox="1">
            <a:spLocks noChangeArrowheads="1"/>
          </p:cNvSpPr>
          <p:nvPr/>
        </p:nvSpPr>
        <p:spPr bwMode="auto">
          <a:xfrm>
            <a:off x="152400" y="4427538"/>
            <a:ext cx="86106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sz="3200">
                <a:solidFill>
                  <a:srgbClr val="002060"/>
                </a:solidFill>
              </a:rPr>
              <a:t>- Ông bà có quyền và nghĩa vụ:Trông nom, chăm sóc và giáo dục nếu cháu không có người nuôi dưỡng</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p>
        </p:txBody>
      </p:sp>
      <p:pic>
        <p:nvPicPr>
          <p:cNvPr id="23555"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 y="38100"/>
            <a:ext cx="8801100" cy="6591300"/>
          </a:xfrm>
        </p:spPr>
      </p:pic>
      <p:sp>
        <p:nvSpPr>
          <p:cNvPr id="9" name="Rectangle 8"/>
          <p:cNvSpPr/>
          <p:nvPr/>
        </p:nvSpPr>
        <p:spPr>
          <a:xfrm>
            <a:off x="838200" y="304800"/>
            <a:ext cx="6571030"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Thảo luận nhóm</a:t>
            </a:r>
          </a:p>
        </p:txBody>
      </p:sp>
      <p:sp>
        <p:nvSpPr>
          <p:cNvPr id="23557" name="TextBox 9"/>
          <p:cNvSpPr txBox="1">
            <a:spLocks noChangeArrowheads="1"/>
          </p:cNvSpPr>
          <p:nvPr/>
        </p:nvSpPr>
        <p:spPr bwMode="auto">
          <a:xfrm>
            <a:off x="417513" y="2133600"/>
            <a:ext cx="77358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lnSpc>
                <a:spcPct val="150000"/>
              </a:lnSpc>
            </a:pPr>
            <a:r>
              <a:rPr lang="en-US" sz="3200">
                <a:solidFill>
                  <a:srgbClr val="002060"/>
                </a:solidFill>
              </a:rPr>
              <a:t>Hình thức: </a:t>
            </a:r>
            <a:r>
              <a:rPr lang="en-US" sz="3200">
                <a:solidFill>
                  <a:srgbClr val="FF0000"/>
                </a:solidFill>
              </a:rPr>
              <a:t>nhóm lớn</a:t>
            </a:r>
          </a:p>
          <a:p>
            <a:pPr algn="just" eaLnBrk="1" hangingPunct="1">
              <a:lnSpc>
                <a:spcPct val="150000"/>
              </a:lnSpc>
            </a:pPr>
            <a:r>
              <a:rPr lang="en-US" sz="3200">
                <a:solidFill>
                  <a:srgbClr val="002060"/>
                </a:solidFill>
              </a:rPr>
              <a:t>Thời gian: </a:t>
            </a:r>
            <a:r>
              <a:rPr lang="en-US" sz="3200">
                <a:solidFill>
                  <a:srgbClr val="FF0000"/>
                </a:solidFill>
              </a:rPr>
              <a:t>3 phút</a:t>
            </a:r>
          </a:p>
          <a:p>
            <a:pPr algn="just" eaLnBrk="1" hangingPunct="1">
              <a:lnSpc>
                <a:spcPct val="150000"/>
              </a:lnSpc>
            </a:pPr>
            <a:r>
              <a:rPr lang="en-US" sz="3200">
                <a:solidFill>
                  <a:srgbClr val="002060"/>
                </a:solidFill>
              </a:rPr>
              <a:t>Nội dung: </a:t>
            </a:r>
          </a:p>
          <a:p>
            <a:pPr algn="just" eaLnBrk="1" hangingPunct="1">
              <a:lnSpc>
                <a:spcPct val="150000"/>
              </a:lnSpc>
            </a:pPr>
            <a:r>
              <a:rPr lang="en-US" sz="3200" b="1">
                <a:solidFill>
                  <a:srgbClr val="002060"/>
                </a:solidFill>
              </a:rPr>
              <a:t>	</a:t>
            </a:r>
            <a:r>
              <a:rPr lang="en-US" sz="3200" b="1">
                <a:solidFill>
                  <a:srgbClr val="FF0000"/>
                </a:solidFill>
              </a:rPr>
              <a:t>Theo em, bố mẹ Lâm xử sự như vậy có đúng không? Vì sao?</a:t>
            </a:r>
          </a:p>
        </p:txBody>
      </p:sp>
      <p:pic>
        <p:nvPicPr>
          <p:cNvPr id="2" name="3 phut chuan.wmv">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6324600" y="5397500"/>
            <a:ext cx="2608263"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smtClean="0"/>
          </a:p>
        </p:txBody>
      </p:sp>
      <p:pic>
        <p:nvPicPr>
          <p:cNvPr id="2457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52400"/>
            <a:ext cx="8763000" cy="6564313"/>
          </a:xfrm>
        </p:spPr>
      </p:pic>
      <p:sp>
        <p:nvSpPr>
          <p:cNvPr id="5" name="Rectangle 4"/>
          <p:cNvSpPr/>
          <p:nvPr/>
        </p:nvSpPr>
        <p:spPr>
          <a:xfrm>
            <a:off x="228600" y="152400"/>
            <a:ext cx="6827831"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BÀI TÂP 1 (SGK/ 33)</a:t>
            </a:r>
          </a:p>
        </p:txBody>
      </p:sp>
      <p:sp>
        <p:nvSpPr>
          <p:cNvPr id="24581" name="TextBox 5"/>
          <p:cNvSpPr txBox="1">
            <a:spLocks noChangeArrowheads="1"/>
          </p:cNvSpPr>
          <p:nvPr/>
        </p:nvSpPr>
        <p:spPr bwMode="auto">
          <a:xfrm>
            <a:off x="457200" y="1524000"/>
            <a:ext cx="472440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sz="3600" b="1">
                <a:solidFill>
                  <a:srgbClr val="FF0000"/>
                </a:solidFill>
              </a:rPr>
              <a:t>Kể những việc làm thể hiện sự quan tâm của mọi thành viên trong gia đình em trong cuộc sống hàng ngày?</a:t>
            </a:r>
          </a:p>
        </p:txBody>
      </p:sp>
    </p:spTree>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LAMPHU~1\AppData\Local\Temp\Rar$DR07.680\background-21\background-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noChangeArrowheads="1"/>
          </p:cNvSpPr>
          <p:nvPr>
            <p:ph type="title"/>
          </p:nvPr>
        </p:nvSpPr>
        <p:spPr>
          <a:xfrm>
            <a:off x="457200" y="152400"/>
            <a:ext cx="8001000" cy="838200"/>
          </a:xfrm>
        </p:spPr>
        <p:txBody>
          <a:bodyPr/>
          <a:lstStyle/>
          <a:p>
            <a:pPr eaLnBrk="1" hangingPunct="1"/>
            <a:r>
              <a:rPr lang="en-US" sz="3200" b="1" smtClean="0">
                <a:latin typeface="Times New Roman" pitchFamily="18" charset="0"/>
                <a:cs typeface="Times New Roman" pitchFamily="18" charset="0"/>
              </a:rPr>
              <a:t>KHÁM PHÁ Ô CHỮ (7 Ô CHỮ)</a:t>
            </a:r>
          </a:p>
        </p:txBody>
      </p:sp>
      <p:sp>
        <p:nvSpPr>
          <p:cNvPr id="2" name="Rectangle 3"/>
          <p:cNvSpPr>
            <a:spLocks noGrp="1" noChangeArrowheads="1"/>
          </p:cNvSpPr>
          <p:nvPr>
            <p:ph type="body" idx="1"/>
          </p:nvPr>
        </p:nvSpPr>
        <p:spPr>
          <a:xfrm>
            <a:off x="685800" y="990600"/>
            <a:ext cx="7772400" cy="5410200"/>
          </a:xfrm>
        </p:spPr>
        <p:txBody>
          <a:bodyPr/>
          <a:lstStyle/>
          <a:p>
            <a:pPr eaLnBrk="1" hangingPunct="1">
              <a:buFontTx/>
              <a:buNone/>
            </a:pPr>
            <a:r>
              <a:rPr lang="en-US" sz="2400" b="1" u="sng" smtClean="0">
                <a:latin typeface="Times New Roman" pitchFamily="18" charset="0"/>
                <a:cs typeface="Times New Roman" pitchFamily="18" charset="0"/>
              </a:rPr>
              <a:t>1) Ô chữ số 1:</a:t>
            </a:r>
            <a:r>
              <a:rPr lang="en-US" sz="2400" b="1" smtClean="0">
                <a:latin typeface="Times New Roman" pitchFamily="18" charset="0"/>
                <a:cs typeface="Times New Roman" pitchFamily="18" charset="0"/>
              </a:rPr>
              <a:t> Con cháu làm tốt nghĩa vụ đối với ông bà, cha mẹ là thể hiện điều gì? </a:t>
            </a:r>
            <a:r>
              <a:rPr lang="en-US" sz="2000" b="1" smtClean="0">
                <a:latin typeface="Times New Roman" pitchFamily="18" charset="0"/>
                <a:cs typeface="Times New Roman" pitchFamily="18" charset="0"/>
              </a:rPr>
              <a:t>( có 8 chữ cái)</a:t>
            </a:r>
          </a:p>
          <a:p>
            <a:pPr eaLnBrk="1" hangingPunct="1">
              <a:buFontTx/>
              <a:buNone/>
            </a:pPr>
            <a:r>
              <a:rPr lang="en-US" sz="2400" smtClean="0">
                <a:solidFill>
                  <a:srgbClr val="FF0066"/>
                </a:solidFill>
              </a:rPr>
              <a:t>                 </a:t>
            </a:r>
          </a:p>
        </p:txBody>
      </p:sp>
      <p:sp>
        <p:nvSpPr>
          <p:cNvPr id="25605" name="Rectangle 5"/>
          <p:cNvSpPr>
            <a:spLocks noChangeArrowheads="1"/>
          </p:cNvSpPr>
          <p:nvPr/>
        </p:nvSpPr>
        <p:spPr bwMode="auto">
          <a:xfrm>
            <a:off x="2667000" y="5715000"/>
            <a:ext cx="3416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chemeClr val="accent1"/>
              </a:buClr>
            </a:pPr>
            <a:r>
              <a:rPr lang="en-US" sz="3600">
                <a:solidFill>
                  <a:srgbClr val="FF0066"/>
                </a:solidFill>
              </a:rPr>
              <a:t>HIẾU THẢO</a:t>
            </a:r>
          </a:p>
        </p:txBody>
      </p:sp>
      <p:pic>
        <p:nvPicPr>
          <p:cNvPr id="256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05000"/>
            <a:ext cx="5867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 to="" calcmode="lin" valueType="num">
                                      <p:cBhvr>
                                        <p:cTn id="10" dur="1" fill="hold"/>
                                        <p:tgtEl>
                                          <p:spTgt spid="2">
                                            <p:txEl>
                                              <p:pRg st="1" end="1"/>
                                            </p:txEl>
                                          </p:spTgt>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25605">
                                            <p:txEl>
                                              <p:pRg st="0" end="0"/>
                                            </p:txEl>
                                          </p:spTgt>
                                        </p:tgtEl>
                                        <p:attrNameLst>
                                          <p:attrName>style.visibility</p:attrName>
                                        </p:attrNameLst>
                                      </p:cBhvr>
                                      <p:to>
                                        <p:strVal val="visible"/>
                                      </p:to>
                                    </p:set>
                                    <p:anim to="" calcmode="lin" valueType="num">
                                      <p:cBhvr>
                                        <p:cTn id="15" dur="1" fill="hold"/>
                                        <p:tgtEl>
                                          <p:spTgt spid="2560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LAMPHU~1\AppData\Local\Temp\Rar$DR07.680\background-21\background-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Grp="1" noChangeArrowheads="1"/>
          </p:cNvSpPr>
          <p:nvPr>
            <p:ph type="title"/>
          </p:nvPr>
        </p:nvSpPr>
        <p:spPr>
          <a:xfrm>
            <a:off x="381000" y="304800"/>
            <a:ext cx="7848600" cy="1143000"/>
          </a:xfrm>
        </p:spPr>
        <p:txBody>
          <a:bodyPr/>
          <a:lstStyle/>
          <a:p>
            <a:pPr eaLnBrk="1" hangingPunct="1"/>
            <a:r>
              <a:rPr lang="en-US" sz="3200" b="1" u="sng" smtClean="0">
                <a:latin typeface="Times New Roman" pitchFamily="18" charset="0"/>
                <a:cs typeface="Times New Roman" pitchFamily="18" charset="0"/>
              </a:rPr>
              <a:t>2) Ô chữ số 2</a:t>
            </a:r>
            <a:r>
              <a:rPr lang="en-US" sz="3200" smtClean="0">
                <a:latin typeface="Times New Roman" pitchFamily="18" charset="0"/>
                <a:cs typeface="Times New Roman" pitchFamily="18" charset="0"/>
              </a:rPr>
              <a:t>: Điền vào chỗ trống trong câu ca dao:</a:t>
            </a:r>
          </a:p>
        </p:txBody>
      </p:sp>
      <p:sp>
        <p:nvSpPr>
          <p:cNvPr id="2" name="Rectangle 3"/>
          <p:cNvSpPr>
            <a:spLocks noGrp="1" noChangeArrowheads="1"/>
          </p:cNvSpPr>
          <p:nvPr>
            <p:ph type="body" idx="1"/>
          </p:nvPr>
        </p:nvSpPr>
        <p:spPr>
          <a:xfrm>
            <a:off x="609600" y="1524000"/>
            <a:ext cx="8077200" cy="4343400"/>
          </a:xfrm>
        </p:spPr>
        <p:txBody>
          <a:bodyPr/>
          <a:lstStyle/>
          <a:p>
            <a:pPr eaLnBrk="1" hangingPunct="1"/>
            <a:r>
              <a:rPr lang="en-US" sz="2800" smtClean="0">
                <a:latin typeface="Times New Roman" pitchFamily="18" charset="0"/>
                <a:cs typeface="Times New Roman" pitchFamily="18" charset="0"/>
              </a:rPr>
              <a:t>Con người.....</a:t>
            </a:r>
          </a:p>
          <a:p>
            <a:pPr eaLnBrk="1" hangingPunct="1">
              <a:buFontTx/>
              <a:buNone/>
            </a:pPr>
            <a:r>
              <a:rPr lang="en-US" sz="2800" smtClean="0">
                <a:latin typeface="Times New Roman" pitchFamily="18" charset="0"/>
                <a:cs typeface="Times New Roman" pitchFamily="18" charset="0"/>
              </a:rPr>
              <a:t>Như cây có cội, như sông có </a:t>
            </a:r>
            <a:r>
              <a:rPr lang="en-US" sz="2400" smtClean="0">
                <a:latin typeface="Times New Roman" pitchFamily="18" charset="0"/>
                <a:cs typeface="Times New Roman" pitchFamily="18" charset="0"/>
              </a:rPr>
              <a:t>nguồn </a:t>
            </a:r>
            <a:r>
              <a:rPr lang="en-US" sz="2000" smtClean="0">
                <a:latin typeface="Times New Roman" pitchFamily="18" charset="0"/>
                <a:cs typeface="Times New Roman" pitchFamily="18" charset="0"/>
              </a:rPr>
              <a:t>(</a:t>
            </a:r>
            <a:r>
              <a:rPr lang="en-US" sz="1600" smtClean="0">
                <a:latin typeface="Times New Roman" pitchFamily="18" charset="0"/>
                <a:cs typeface="Times New Roman" pitchFamily="18" charset="0"/>
              </a:rPr>
              <a:t>có 10 chữ cái)</a:t>
            </a:r>
          </a:p>
          <a:p>
            <a:pPr eaLnBrk="1" hangingPunct="1">
              <a:buFontTx/>
              <a:buNone/>
            </a:pPr>
            <a:endParaRPr lang="en-US" sz="1600" smtClean="0">
              <a:solidFill>
                <a:srgbClr val="FF0066"/>
              </a:solidFill>
              <a:latin typeface="Times New Roman" pitchFamily="18" charset="0"/>
              <a:cs typeface="Times New Roman" pitchFamily="18" charset="0"/>
            </a:endParaRPr>
          </a:p>
        </p:txBody>
      </p:sp>
      <p:sp>
        <p:nvSpPr>
          <p:cNvPr id="26630" name="Rectangle 6"/>
          <p:cNvSpPr>
            <a:spLocks noChangeArrowheads="1"/>
          </p:cNvSpPr>
          <p:nvPr/>
        </p:nvSpPr>
        <p:spPr bwMode="auto">
          <a:xfrm>
            <a:off x="3200400" y="1600200"/>
            <a:ext cx="29718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800">
                <a:solidFill>
                  <a:srgbClr val="FF0066"/>
                </a:solidFill>
              </a:rPr>
              <a:t>CÓ TỔ CÓ TÔNG</a:t>
            </a:r>
          </a:p>
        </p:txBody>
      </p:sp>
      <p:pic>
        <p:nvPicPr>
          <p:cNvPr id="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667000"/>
            <a:ext cx="7391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6630"/>
                                        </p:tgtEl>
                                        <p:attrNameLst>
                                          <p:attrName>style.visibility</p:attrName>
                                        </p:attrNameLst>
                                      </p:cBhvr>
                                      <p:to>
                                        <p:strVal val="visible"/>
                                      </p:to>
                                    </p:set>
                                    <p:animEffect transition="in" filter="box(in)">
                                      <p:cBhvr>
                                        <p:cTn id="15" dur="5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LAMPHU~1\AppData\Local\Temp\Rar$DR07.680\background-21\background-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p:nvPr>
        </p:nvSpPr>
        <p:spPr>
          <a:xfrm>
            <a:off x="0" y="381000"/>
            <a:ext cx="8763000" cy="609600"/>
          </a:xfrm>
        </p:spPr>
        <p:txBody>
          <a:bodyPr/>
          <a:lstStyle/>
          <a:p>
            <a:pPr eaLnBrk="1" hangingPunct="1"/>
            <a:r>
              <a:rPr lang="en-US" sz="2400" b="1" u="sng" smtClean="0">
                <a:latin typeface="Times New Roman" pitchFamily="18" charset="0"/>
                <a:cs typeface="Times New Roman" pitchFamily="18" charset="0"/>
              </a:rPr>
              <a:t>3)Ô chữ số 3:</a:t>
            </a:r>
            <a:r>
              <a:rPr lang="en-US" sz="2400" b="1" smtClean="0">
                <a:latin typeface="Times New Roman" pitchFamily="18" charset="0"/>
                <a:cs typeface="Times New Roman" pitchFamily="18" charset="0"/>
              </a:rPr>
              <a:t> Ông Tổ của người Việt Nam tên gọi là gì?</a:t>
            </a:r>
            <a:br>
              <a:rPr lang="en-US" sz="2400" b="1" smtClean="0">
                <a:latin typeface="Times New Roman" pitchFamily="18" charset="0"/>
                <a:cs typeface="Times New Roman" pitchFamily="18" charset="0"/>
              </a:rPr>
            </a:br>
            <a:r>
              <a:rPr lang="en-US" sz="2400" b="1" smtClean="0">
                <a:latin typeface="Times New Roman" pitchFamily="18" charset="0"/>
                <a:cs typeface="Times New Roman" pitchFamily="18" charset="0"/>
              </a:rPr>
              <a:t>(có 9 chữ cái)</a:t>
            </a:r>
          </a:p>
        </p:txBody>
      </p:sp>
      <p:pic>
        <p:nvPicPr>
          <p:cNvPr id="27652"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0" y="1600200"/>
            <a:ext cx="3657600" cy="4343400"/>
          </a:xfrm>
        </p:spPr>
      </p:pic>
      <p:pic>
        <p:nvPicPr>
          <p:cNvPr id="2765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24000"/>
            <a:ext cx="3733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5"/>
          <p:cNvSpPr>
            <a:spLocks noChangeArrowheads="1"/>
          </p:cNvSpPr>
          <p:nvPr/>
        </p:nvSpPr>
        <p:spPr bwMode="auto">
          <a:xfrm>
            <a:off x="2286000" y="5791200"/>
            <a:ext cx="3581400" cy="533400"/>
          </a:xfrm>
          <a:prstGeom prst="rect">
            <a:avLst/>
          </a:prstGeom>
          <a:solidFill>
            <a:schemeClr val="accent1"/>
          </a:solidFill>
          <a:ln w="9525">
            <a:solidFill>
              <a:schemeClr val="tx1"/>
            </a:solidFill>
            <a:miter lim="800000"/>
            <a:headEnd/>
            <a:tailEnd/>
          </a:ln>
        </p:spPr>
        <p:txBody>
          <a:bodyPr wrap="none" anchor="ctr"/>
          <a:lstStyle/>
          <a:p>
            <a:pPr algn="ctr"/>
            <a:r>
              <a:rPr lang="en-US" sz="4000">
                <a:solidFill>
                  <a:srgbClr val="FF0066"/>
                </a:solidFill>
              </a:rPr>
              <a:t>HÙNG VƯƠNG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LAMPHU~1\AppData\Local\Temp\Rar$DR07.680\background-21\background-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a:xfrm>
            <a:off x="381000" y="381000"/>
            <a:ext cx="8229600" cy="609600"/>
          </a:xfrm>
        </p:spPr>
        <p:txBody>
          <a:bodyPr/>
          <a:lstStyle/>
          <a:p>
            <a:pPr eaLnBrk="1" hangingPunct="1"/>
            <a:r>
              <a:rPr lang="en-US" sz="2400" b="1" u="sng" smtClean="0">
                <a:latin typeface="Times New Roman" pitchFamily="18" charset="0"/>
                <a:cs typeface="Times New Roman" pitchFamily="18" charset="0"/>
              </a:rPr>
              <a:t>4)Ô chữ số 4:</a:t>
            </a:r>
            <a:r>
              <a:rPr lang="en-US" sz="2400" b="1" smtClean="0">
                <a:latin typeface="Times New Roman" pitchFamily="18" charset="0"/>
                <a:cs typeface="Times New Roman" pitchFamily="18" charset="0"/>
              </a:rPr>
              <a:t> Điền vào chỗ trống trong câu tục ngữ:</a:t>
            </a:r>
          </a:p>
        </p:txBody>
      </p:sp>
      <p:sp>
        <p:nvSpPr>
          <p:cNvPr id="2" name="Rectangle 3"/>
          <p:cNvSpPr>
            <a:spLocks noGrp="1" noChangeArrowheads="1"/>
          </p:cNvSpPr>
          <p:nvPr>
            <p:ph type="body" idx="1"/>
          </p:nvPr>
        </p:nvSpPr>
        <p:spPr>
          <a:xfrm>
            <a:off x="685800" y="1524000"/>
            <a:ext cx="7772400" cy="4419600"/>
          </a:xfrm>
        </p:spPr>
        <p:txBody>
          <a:bodyPr/>
          <a:lstStyle/>
          <a:p>
            <a:pPr eaLnBrk="1" hangingPunct="1"/>
            <a:r>
              <a:rPr lang="en-US" sz="3600" smtClean="0">
                <a:latin typeface="Times New Roman" pitchFamily="18" charset="0"/>
                <a:cs typeface="Times New Roman" pitchFamily="18" charset="0"/>
              </a:rPr>
              <a:t>Một giọt.....................hơn ao nước lã </a:t>
            </a:r>
          </a:p>
          <a:p>
            <a:pPr eaLnBrk="1" hangingPunct="1">
              <a:buFont typeface="Arial" charset="0"/>
              <a:buNone/>
            </a:pPr>
            <a:r>
              <a:rPr lang="en-US" sz="3600" smtClean="0">
                <a:latin typeface="Times New Roman" pitchFamily="18" charset="0"/>
                <a:cs typeface="Times New Roman" pitchFamily="18" charset="0"/>
              </a:rPr>
              <a:t>	(6 chữ cái)</a:t>
            </a:r>
          </a:p>
          <a:p>
            <a:pPr eaLnBrk="1" hangingPunct="1"/>
            <a:endParaRPr lang="en-US" sz="3600" smtClean="0">
              <a:latin typeface="Times New Roman" pitchFamily="18" charset="0"/>
              <a:cs typeface="Times New Roman" pitchFamily="18" charset="0"/>
            </a:endParaRPr>
          </a:p>
        </p:txBody>
      </p:sp>
      <p:sp>
        <p:nvSpPr>
          <p:cNvPr id="29702" name="Rectangle 6"/>
          <p:cNvSpPr>
            <a:spLocks noChangeArrowheads="1"/>
          </p:cNvSpPr>
          <p:nvPr/>
        </p:nvSpPr>
        <p:spPr bwMode="auto">
          <a:xfrm>
            <a:off x="2895600" y="1600200"/>
            <a:ext cx="2133600" cy="381000"/>
          </a:xfrm>
          <a:prstGeom prst="rect">
            <a:avLst/>
          </a:prstGeom>
          <a:solidFill>
            <a:schemeClr val="accent1"/>
          </a:solidFill>
          <a:ln w="9525">
            <a:solidFill>
              <a:schemeClr val="tx1"/>
            </a:solidFill>
            <a:miter lim="800000"/>
            <a:headEnd/>
            <a:tailEnd/>
          </a:ln>
        </p:spPr>
        <p:txBody>
          <a:bodyPr wrap="none" anchor="ctr"/>
          <a:lstStyle/>
          <a:p>
            <a:pPr algn="ctr"/>
            <a:r>
              <a:rPr lang="en-US" sz="3600">
                <a:solidFill>
                  <a:srgbClr val="FF0066"/>
                </a:solidFill>
              </a:rPr>
              <a:t>máu đ</a:t>
            </a:r>
            <a:r>
              <a:rPr lang="en-US" sz="4000">
                <a:solidFill>
                  <a:srgbClr val="FF0066"/>
                </a:solidFill>
              </a:rPr>
              <a:t>ào</a:t>
            </a:r>
          </a:p>
        </p:txBody>
      </p:sp>
      <p:pic>
        <p:nvPicPr>
          <p:cNvPr id="297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819400"/>
            <a:ext cx="55626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29703"/>
                                        </p:tgtEl>
                                        <p:attrNameLst>
                                          <p:attrName>style.visibility</p:attrName>
                                        </p:attrNameLst>
                                      </p:cBhvr>
                                      <p:to>
                                        <p:strVal val="visible"/>
                                      </p:to>
                                    </p:set>
                                    <p:animEffect transition="in" filter="plus(in)">
                                      <p:cBhvr>
                                        <p:cTn id="17" dur="2000"/>
                                        <p:tgtEl>
                                          <p:spTgt spid="297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9702"/>
                                        </p:tgtEl>
                                        <p:attrNameLst>
                                          <p:attrName>style.visibility</p:attrName>
                                        </p:attrNameLst>
                                      </p:cBhvr>
                                      <p:to>
                                        <p:strVal val="visible"/>
                                      </p:to>
                                    </p:set>
                                    <p:anim to="" calcmode="lin" valueType="num">
                                      <p:cBhvr>
                                        <p:cTn id="22" dur="1" fill="hold"/>
                                        <p:tgtEl>
                                          <p:spTgt spid="2970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970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LAMPHU~1\AppData\Local\Temp\Rar$DR07.680\background-21\background-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a:xfrm>
            <a:off x="381000" y="381000"/>
            <a:ext cx="8001000" cy="685800"/>
          </a:xfrm>
        </p:spPr>
        <p:txBody>
          <a:bodyPr/>
          <a:lstStyle/>
          <a:p>
            <a:pPr eaLnBrk="1" hangingPunct="1"/>
            <a:r>
              <a:rPr lang="en-US" sz="2400" b="1" u="sng" smtClean="0">
                <a:latin typeface="Times New Roman" pitchFamily="18" charset="0"/>
                <a:cs typeface="Times New Roman" pitchFamily="18" charset="0"/>
              </a:rPr>
              <a:t>5) Ô chữ số 5:</a:t>
            </a:r>
            <a:r>
              <a:rPr lang="en-US" sz="2400" b="1" smtClean="0">
                <a:latin typeface="Times New Roman" pitchFamily="18" charset="0"/>
                <a:cs typeface="Times New Roman" pitchFamily="18" charset="0"/>
              </a:rPr>
              <a:t>  Nhiều gia đình cùng dòng họ tạo thành một tổ chức gì? (6 chữ cái)</a:t>
            </a:r>
            <a:br>
              <a:rPr lang="en-US" sz="2400" b="1" smtClean="0">
                <a:latin typeface="Times New Roman" pitchFamily="18" charset="0"/>
                <a:cs typeface="Times New Roman" pitchFamily="18" charset="0"/>
              </a:rPr>
            </a:br>
            <a:endParaRPr lang="en-US" sz="2400" b="1" smtClean="0">
              <a:latin typeface="Times New Roman" pitchFamily="18" charset="0"/>
              <a:cs typeface="Times New Roman" pitchFamily="18" charset="0"/>
            </a:endParaRPr>
          </a:p>
        </p:txBody>
      </p:sp>
      <p:pic>
        <p:nvPicPr>
          <p:cNvPr id="29700"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85800" y="1219200"/>
            <a:ext cx="7772400" cy="5029200"/>
          </a:xfrm>
        </p:spPr>
      </p:pic>
      <p:sp>
        <p:nvSpPr>
          <p:cNvPr id="2" name="Rectangle 4"/>
          <p:cNvSpPr>
            <a:spLocks noChangeArrowheads="1"/>
          </p:cNvSpPr>
          <p:nvPr/>
        </p:nvSpPr>
        <p:spPr bwMode="auto">
          <a:xfrm>
            <a:off x="2438400" y="5334000"/>
            <a:ext cx="4267200" cy="914400"/>
          </a:xfrm>
          <a:prstGeom prst="rect">
            <a:avLst/>
          </a:prstGeom>
          <a:solidFill>
            <a:schemeClr val="accent1"/>
          </a:solidFill>
          <a:ln w="9525">
            <a:solidFill>
              <a:schemeClr val="tx1"/>
            </a:solidFill>
            <a:miter lim="800000"/>
            <a:headEnd/>
            <a:tailEnd/>
          </a:ln>
        </p:spPr>
        <p:txBody>
          <a:bodyPr wrap="none" anchor="ctr"/>
          <a:lstStyle/>
          <a:p>
            <a:pPr algn="ctr"/>
            <a:r>
              <a:rPr lang="en-US" sz="5400">
                <a:solidFill>
                  <a:srgbClr val="FF0066"/>
                </a:solidFill>
              </a:rPr>
              <a:t>GIA TỘC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LAMPHU~1\AppData\Local\Temp\Rar$DR07.680\background-21\background-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title"/>
          </p:nvPr>
        </p:nvSpPr>
        <p:spPr>
          <a:xfrm>
            <a:off x="685800" y="457200"/>
            <a:ext cx="7924800" cy="914400"/>
          </a:xfrm>
        </p:spPr>
        <p:txBody>
          <a:bodyPr/>
          <a:lstStyle/>
          <a:p>
            <a:pPr eaLnBrk="1" hangingPunct="1"/>
            <a:r>
              <a:rPr lang="en-US" sz="2400" b="1" u="sng" smtClean="0">
                <a:latin typeface="Times New Roman" pitchFamily="18" charset="0"/>
                <a:cs typeface="Times New Roman" pitchFamily="18" charset="0"/>
              </a:rPr>
              <a:t>6)Ô chữ số 6</a:t>
            </a:r>
            <a:r>
              <a:rPr lang="en-US" sz="2400" b="1" smtClean="0">
                <a:latin typeface="Times New Roman" pitchFamily="18" charset="0"/>
                <a:cs typeface="Times New Roman" pitchFamily="18" charset="0"/>
              </a:rPr>
              <a:t>: Hành vi ngược đãi đối với ông bà cha mẹ </a:t>
            </a:r>
            <a:br>
              <a:rPr lang="en-US" sz="2400" b="1" smtClean="0">
                <a:latin typeface="Times New Roman" pitchFamily="18" charset="0"/>
                <a:cs typeface="Times New Roman" pitchFamily="18" charset="0"/>
              </a:rPr>
            </a:br>
            <a:r>
              <a:rPr lang="en-US" sz="2400" b="1" smtClean="0">
                <a:latin typeface="Times New Roman" pitchFamily="18" charset="0"/>
                <a:cs typeface="Times New Roman" pitchFamily="18" charset="0"/>
              </a:rPr>
              <a:t>gọi là gì</a:t>
            </a:r>
            <a:r>
              <a:rPr lang="en-US" sz="2400" smtClean="0">
                <a:latin typeface="Times New Roman" pitchFamily="18" charset="0"/>
                <a:cs typeface="Times New Roman" pitchFamily="18" charset="0"/>
              </a:rPr>
              <a:t>? (có 7 chữ cái)</a:t>
            </a:r>
          </a:p>
        </p:txBody>
      </p:sp>
      <p:pic>
        <p:nvPicPr>
          <p:cNvPr id="30724" name="Picture 5"/>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838200" y="1524000"/>
            <a:ext cx="7772400" cy="4648200"/>
          </a:xfrm>
        </p:spPr>
      </p:pic>
      <p:sp>
        <p:nvSpPr>
          <p:cNvPr id="31751" name="Rectangle 7"/>
          <p:cNvSpPr>
            <a:spLocks noChangeArrowheads="1"/>
          </p:cNvSpPr>
          <p:nvPr/>
        </p:nvSpPr>
        <p:spPr bwMode="auto">
          <a:xfrm>
            <a:off x="3810000" y="1676400"/>
            <a:ext cx="1828800" cy="609600"/>
          </a:xfrm>
          <a:prstGeom prst="rect">
            <a:avLst/>
          </a:prstGeom>
          <a:solidFill>
            <a:schemeClr val="accent1"/>
          </a:solidFill>
          <a:ln w="9525">
            <a:solidFill>
              <a:schemeClr val="tx1"/>
            </a:solidFill>
            <a:miter lim="800000"/>
            <a:headEnd/>
            <a:tailEnd/>
          </a:ln>
        </p:spPr>
        <p:txBody>
          <a:bodyPr wrap="none" anchor="ctr"/>
          <a:lstStyle/>
          <a:p>
            <a:pPr algn="ctr"/>
            <a:r>
              <a:rPr lang="en-US" sz="2800">
                <a:solidFill>
                  <a:srgbClr val="FF0066"/>
                </a:solidFill>
              </a:rPr>
              <a:t>BẤT HIẾU</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1751"/>
                                        </p:tgtEl>
                                        <p:attrNameLst>
                                          <p:attrName>style.visibility</p:attrName>
                                        </p:attrNameLst>
                                      </p:cBhvr>
                                      <p:to>
                                        <p:strVal val="visible"/>
                                      </p:to>
                                    </p:set>
                                    <p:anim calcmode="lin" valueType="num">
                                      <p:cBhvr>
                                        <p:cTn id="7" dur="5000" fill="hold"/>
                                        <p:tgtEl>
                                          <p:spTgt spid="31751"/>
                                        </p:tgtEl>
                                        <p:attrNameLst>
                                          <p:attrName>ppt_w</p:attrName>
                                        </p:attrNameLst>
                                      </p:cBhvr>
                                      <p:tavLst>
                                        <p:tav tm="0" fmla="#ppt_w*sin(2.5*pi*$)">
                                          <p:val>
                                            <p:fltVal val="0"/>
                                          </p:val>
                                        </p:tav>
                                        <p:tav tm="100000">
                                          <p:val>
                                            <p:fltVal val="1"/>
                                          </p:val>
                                        </p:tav>
                                      </p:tavLst>
                                    </p:anim>
                                    <p:anim calcmode="lin" valueType="num">
                                      <p:cBhvr>
                                        <p:cTn id="8" dur="5000" fill="hold"/>
                                        <p:tgtEl>
                                          <p:spTgt spid="317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LAMPHU~1\AppData\Local\Temp\Rar$DR07.680\background-21\background-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p:nvPr>
        </p:nvSpPr>
        <p:spPr/>
        <p:txBody>
          <a:bodyPr/>
          <a:lstStyle/>
          <a:p>
            <a:pPr eaLnBrk="1" hangingPunct="1"/>
            <a:r>
              <a:rPr lang="en-US" sz="2400" b="1" u="sng" smtClean="0">
                <a:latin typeface="Times New Roman" pitchFamily="18" charset="0"/>
                <a:cs typeface="Times New Roman" pitchFamily="18" charset="0"/>
              </a:rPr>
              <a:t>7) Ô chữ số 7:</a:t>
            </a:r>
            <a:r>
              <a:rPr lang="en-US" sz="2400" b="1" smtClean="0">
                <a:latin typeface="Times New Roman" pitchFamily="18" charset="0"/>
                <a:cs typeface="Times New Roman" pitchFamily="18" charset="0"/>
              </a:rPr>
              <a:t> Hiện tượng không công bằng trong cách đối xử với con cái gọi là gì?</a:t>
            </a:r>
          </a:p>
        </p:txBody>
      </p:sp>
      <p:pic>
        <p:nvPicPr>
          <p:cNvPr id="31748" name="Picture 4" descr="Untitled-2"/>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219200" y="1981200"/>
            <a:ext cx="6096000" cy="4038600"/>
          </a:xfrm>
        </p:spPr>
      </p:pic>
      <p:sp>
        <p:nvSpPr>
          <p:cNvPr id="33797" name="Rectangle 5"/>
          <p:cNvSpPr>
            <a:spLocks noChangeArrowheads="1"/>
          </p:cNvSpPr>
          <p:nvPr/>
        </p:nvSpPr>
        <p:spPr bwMode="auto">
          <a:xfrm>
            <a:off x="4038600" y="5410200"/>
            <a:ext cx="3276600" cy="533400"/>
          </a:xfrm>
          <a:prstGeom prst="rect">
            <a:avLst/>
          </a:prstGeom>
          <a:solidFill>
            <a:schemeClr val="accent1"/>
          </a:solidFill>
          <a:ln w="9525">
            <a:solidFill>
              <a:schemeClr val="tx1"/>
            </a:solidFill>
            <a:miter lim="800000"/>
            <a:headEnd/>
            <a:tailEnd/>
          </a:ln>
        </p:spPr>
        <p:txBody>
          <a:bodyPr wrap="none" anchor="ctr"/>
          <a:lstStyle/>
          <a:p>
            <a:pPr algn="ctr"/>
            <a:r>
              <a:rPr lang="en-US" sz="2800">
                <a:solidFill>
                  <a:srgbClr val="FF0066"/>
                </a:solidFill>
              </a:rPr>
              <a:t>PHÂN BIỆT ĐỐI XỬ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 to="" calcmode="lin" valueType="num">
                                      <p:cBhvr>
                                        <p:cTn id="7" dur="1" fill="hold"/>
                                        <p:tgtEl>
                                          <p:spTgt spid="3379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9" descr="6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54864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AutoShape 20"/>
          <p:cNvSpPr>
            <a:spLocks noChangeArrowheads="1"/>
          </p:cNvSpPr>
          <p:nvPr/>
        </p:nvSpPr>
        <p:spPr bwMode="auto">
          <a:xfrm flipH="1">
            <a:off x="4343400" y="0"/>
            <a:ext cx="1905000" cy="1981200"/>
          </a:xfrm>
          <a:prstGeom prst="cloudCallout">
            <a:avLst>
              <a:gd name="adj1" fmla="val 43000"/>
              <a:gd name="adj2" fmla="val 6843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a:r>
              <a:rPr lang="en-US">
                <a:latin typeface="Calibri" pitchFamily="34" charset="0"/>
              </a:rPr>
              <a:t>Ch</a:t>
            </a:r>
            <a:r>
              <a:rPr lang="vi-VN"/>
              <a:t>úng</a:t>
            </a:r>
            <a:r>
              <a:rPr lang="en-US">
                <a:latin typeface="Calibri" pitchFamily="34" charset="0"/>
              </a:rPr>
              <a:t> m</a:t>
            </a:r>
            <a:r>
              <a:rPr lang="vi-VN"/>
              <a:t>ình cùng mẹ đi chơi nào</a:t>
            </a:r>
          </a:p>
        </p:txBody>
      </p:sp>
      <p:sp>
        <p:nvSpPr>
          <p:cNvPr id="6" name="Text Box 5"/>
          <p:cNvSpPr txBox="1">
            <a:spLocks noChangeArrowheads="1"/>
          </p:cNvSpPr>
          <p:nvPr/>
        </p:nvSpPr>
        <p:spPr bwMode="auto">
          <a:xfrm>
            <a:off x="0" y="4724400"/>
            <a:ext cx="77819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200">
                <a:solidFill>
                  <a:srgbClr val="7030A0"/>
                </a:solidFill>
                <a:latin typeface="Times New Roman" pitchFamily="18" charset="0"/>
                <a:cs typeface="Times New Roman" pitchFamily="18" charset="0"/>
              </a:rPr>
              <a:t>       Khôn ngoan đối đáp người ngoài</a:t>
            </a:r>
          </a:p>
          <a:p>
            <a:pPr algn="ctr" eaLnBrk="1" hangingPunct="1">
              <a:spcBef>
                <a:spcPct val="50000"/>
              </a:spcBef>
            </a:pPr>
            <a:r>
              <a:rPr lang="en-US" sz="3200">
                <a:solidFill>
                  <a:srgbClr val="7030A0"/>
                </a:solidFill>
                <a:latin typeface="Times New Roman" pitchFamily="18" charset="0"/>
                <a:cs typeface="Times New Roman" pitchFamily="18" charset="0"/>
              </a:rPr>
              <a:t>       Gà cùng một mẹ chớ hoài đá nhau</a:t>
            </a:r>
          </a:p>
        </p:txBody>
      </p:sp>
      <p:pic>
        <p:nvPicPr>
          <p:cNvPr id="5125"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48691" flipV="1">
            <a:off x="-1009650" y="1042988"/>
            <a:ext cx="39624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3"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177863" flipV="1">
            <a:off x="6275388" y="3995737"/>
            <a:ext cx="39624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2</a:t>
            </a:r>
          </a:p>
        </p:txBody>
      </p:sp>
      <p:pic>
        <p:nvPicPr>
          <p:cNvPr id="32771"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rcRect/>
          <a:stretch>
            <a:fillRect/>
          </a:stretch>
        </p:blipFill>
        <p:spPr>
          <a:xfrm>
            <a:off x="0" y="0"/>
            <a:ext cx="9275763" cy="6946900"/>
          </a:xfrm>
        </p:spPr>
      </p:pic>
      <p:grpSp>
        <p:nvGrpSpPr>
          <p:cNvPr id="32772" name="Group 6"/>
          <p:cNvGrpSpPr>
            <a:grpSpLocks/>
          </p:cNvGrpSpPr>
          <p:nvPr/>
        </p:nvGrpSpPr>
        <p:grpSpPr bwMode="auto">
          <a:xfrm>
            <a:off x="266700" y="342900"/>
            <a:ext cx="1447800" cy="1028700"/>
            <a:chOff x="266131" y="342900"/>
            <a:chExt cx="1447800" cy="1028700"/>
          </a:xfrm>
        </p:grpSpPr>
        <p:pic>
          <p:nvPicPr>
            <p:cNvPr id="5" name="Con Gai Nho Cua Ba - Phan Dinh Tung.mp3">
              <a:hlinkClick r:id="" action="ppaction://media"/>
            </p:cNvPr>
            <p:cNvPicPr>
              <a:picLocks noRot="1" noChangeAspect="1"/>
            </p:cNvPicPr>
            <p:nvPr>
              <a:audioFile r:link="rId5"/>
            </p:nvPr>
          </p:nvPicPr>
          <p:blipFill>
            <a:blip r:embed="rId8">
              <a:extLst>
                <a:ext uri="{28A0092B-C50C-407E-A947-70E740481C1C}">
                  <a14:useLocalDpi xmlns:a14="http://schemas.microsoft.com/office/drawing/2010/main" val="0"/>
                </a:ext>
              </a:extLst>
            </a:blip>
            <a:srcRect/>
            <a:stretch>
              <a:fillRect/>
            </a:stretch>
          </p:blipFill>
          <p:spPr bwMode="auto">
            <a:xfrm>
              <a:off x="903027" y="762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Point Star 5"/>
            <p:cNvSpPr/>
            <p:nvPr/>
          </p:nvSpPr>
          <p:spPr>
            <a:xfrm>
              <a:off x="266131" y="342900"/>
              <a:ext cx="1447800" cy="838200"/>
            </a:xfrm>
            <a:prstGeom prst="star5">
              <a:avLst>
                <a:gd name="adj" fmla="val 21412"/>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1</a:t>
              </a:r>
            </a:p>
          </p:txBody>
        </p:sp>
      </p:grpSp>
      <p:grpSp>
        <p:nvGrpSpPr>
          <p:cNvPr id="32773" name="Group 9"/>
          <p:cNvGrpSpPr>
            <a:grpSpLocks/>
          </p:cNvGrpSpPr>
          <p:nvPr/>
        </p:nvGrpSpPr>
        <p:grpSpPr bwMode="auto">
          <a:xfrm>
            <a:off x="266700" y="2209800"/>
            <a:ext cx="1158875" cy="914400"/>
            <a:chOff x="266131" y="2209800"/>
            <a:chExt cx="1160060" cy="914400"/>
          </a:xfrm>
        </p:grpSpPr>
        <p:pic>
          <p:nvPicPr>
            <p:cNvPr id="8" name="Gia Dinh Nho Hanh Phuc To - Nhat Tinh Anh Khanh Ngoc Be Trieu Vy.mp3">
              <a:hlinkClick r:id="" action="ppaction://media"/>
            </p:cNvPr>
            <p:cNvPicPr>
              <a:picLocks noRot="1" noChangeAspect="1"/>
            </p:cNvPicPr>
            <p:nvPr>
              <a:audioFile r:link="rId2"/>
            </p:nvPr>
          </p:nvPicPr>
          <p:blipFill>
            <a:blip r:embed="rId9">
              <a:extLst>
                <a:ext uri="{28A0092B-C50C-407E-A947-70E740481C1C}">
                  <a14:useLocalDpi xmlns:a14="http://schemas.microsoft.com/office/drawing/2010/main" val="0"/>
                </a:ext>
              </a:extLst>
            </a:blip>
            <a:srcRect/>
            <a:stretch>
              <a:fillRect/>
            </a:stretch>
          </p:blipFill>
          <p:spPr bwMode="auto">
            <a:xfrm>
              <a:off x="816591" y="2514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Point Star 8"/>
            <p:cNvSpPr/>
            <p:nvPr/>
          </p:nvSpPr>
          <p:spPr>
            <a:xfrm>
              <a:off x="266131" y="2209800"/>
              <a:ext cx="913746"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rPr>
                <a:t>2</a:t>
              </a:r>
            </a:p>
          </p:txBody>
        </p:sp>
      </p:grpSp>
      <p:grpSp>
        <p:nvGrpSpPr>
          <p:cNvPr id="32774" name="Group 15"/>
          <p:cNvGrpSpPr>
            <a:grpSpLocks/>
          </p:cNvGrpSpPr>
          <p:nvPr/>
        </p:nvGrpSpPr>
        <p:grpSpPr bwMode="auto">
          <a:xfrm>
            <a:off x="2743200" y="2819400"/>
            <a:ext cx="1447800" cy="1295400"/>
            <a:chOff x="2743200" y="2819400"/>
            <a:chExt cx="1447800" cy="1295400"/>
          </a:xfrm>
        </p:grpSpPr>
        <p:pic>
          <p:nvPicPr>
            <p:cNvPr id="11" name="Nha La Noi 2016 Version - Noo Phuoc Thinh Van Mai Huong.mp3">
              <a:hlinkClick r:id="" action="ppaction://media"/>
            </p:cNvPr>
            <p:cNvPicPr>
              <a:picLocks noRot="1" noChangeAspect="1"/>
            </p:cNvPicPr>
            <p:nvPr>
              <a:audioFile r:link="rId4"/>
            </p:nvPr>
          </p:nvPicPr>
          <p:blipFill>
            <a:blip r:embed="rId9">
              <a:extLst>
                <a:ext uri="{28A0092B-C50C-407E-A947-70E740481C1C}">
                  <a14:useLocalDpi xmlns:a14="http://schemas.microsoft.com/office/drawing/2010/main" val="0"/>
                </a:ext>
              </a:extLst>
            </a:blip>
            <a:srcRect/>
            <a:stretch>
              <a:fillRect/>
            </a:stretch>
          </p:blipFill>
          <p:spPr bwMode="auto">
            <a:xfrm>
              <a:off x="3048000" y="3505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5-Point Star 14"/>
            <p:cNvSpPr/>
            <p:nvPr/>
          </p:nvSpPr>
          <p:spPr>
            <a:xfrm>
              <a:off x="2743200" y="2819400"/>
              <a:ext cx="1447800" cy="990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rPr>
                <a:t>3</a:t>
              </a:r>
            </a:p>
          </p:txBody>
        </p:sp>
      </p:grpSp>
      <p:grpSp>
        <p:nvGrpSpPr>
          <p:cNvPr id="32775" name="Group 18"/>
          <p:cNvGrpSpPr>
            <a:grpSpLocks/>
          </p:cNvGrpSpPr>
          <p:nvPr/>
        </p:nvGrpSpPr>
        <p:grpSpPr bwMode="auto">
          <a:xfrm>
            <a:off x="4419600" y="2209800"/>
            <a:ext cx="1371600" cy="912813"/>
            <a:chOff x="4419600" y="2209800"/>
            <a:chExt cx="1371600" cy="913263"/>
          </a:xfrm>
        </p:grpSpPr>
        <p:pic>
          <p:nvPicPr>
            <p:cNvPr id="17" name="Noi Ay Con Tim Ve - Ho Quang Hieu.mp3">
              <a:hlinkClick r:id="" action="ppaction://media"/>
            </p:cNvPr>
            <p:cNvPicPr>
              <a:picLocks noRot="1" noChangeAspect="1"/>
            </p:cNvPicPr>
            <p:nvPr>
              <a:audioFile r:link="rId3"/>
            </p:nvPr>
          </p:nvPicPr>
          <p:blipFill>
            <a:blip r:embed="rId9">
              <a:extLst>
                <a:ext uri="{28A0092B-C50C-407E-A947-70E740481C1C}">
                  <a14:useLocalDpi xmlns:a14="http://schemas.microsoft.com/office/drawing/2010/main" val="0"/>
                </a:ext>
              </a:extLst>
            </a:blip>
            <a:srcRect/>
            <a:stretch>
              <a:fillRect/>
            </a:stretch>
          </p:blipFill>
          <p:spPr bwMode="auto">
            <a:xfrm>
              <a:off x="4560627" y="25134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5-Point Star 17"/>
            <p:cNvSpPr/>
            <p:nvPr/>
          </p:nvSpPr>
          <p:spPr>
            <a:xfrm>
              <a:off x="4419600" y="2209800"/>
              <a:ext cx="1371600" cy="60990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4</a:t>
              </a:r>
              <a:endParaRPr lang="en-US" b="1">
                <a:solidFill>
                  <a:srgbClr val="FF0000"/>
                </a:solidFill>
              </a:endParaRPr>
            </a:p>
          </p:txBody>
        </p:sp>
      </p:grpSp>
      <p:grpSp>
        <p:nvGrpSpPr>
          <p:cNvPr id="32776" name="Group 21"/>
          <p:cNvGrpSpPr>
            <a:grpSpLocks/>
          </p:cNvGrpSpPr>
          <p:nvPr/>
        </p:nvGrpSpPr>
        <p:grpSpPr bwMode="auto">
          <a:xfrm>
            <a:off x="3951288" y="4557713"/>
            <a:ext cx="1219200" cy="1157287"/>
            <a:chOff x="3951027" y="4557215"/>
            <a:chExt cx="1219200" cy="1157785"/>
          </a:xfrm>
        </p:grpSpPr>
        <p:pic>
          <p:nvPicPr>
            <p:cNvPr id="20" name="Gia Dinh Nho Hanh Phuc To - Nhat Tinh Anh Khanh Ngoc Be Trieu Vy.mp3">
              <a:hlinkClick r:id="" action="ppaction://media"/>
            </p:cNvPr>
            <p:cNvPicPr>
              <a:picLocks noRot="1" noChangeAspect="1"/>
            </p:cNvPicPr>
            <p:nvPr>
              <a:audioFile r:link="rId2"/>
            </p:nvPr>
          </p:nvPicPr>
          <p:blipFill>
            <a:blip r:embed="rId9">
              <a:extLst>
                <a:ext uri="{28A0092B-C50C-407E-A947-70E740481C1C}">
                  <a14:useLocalDpi xmlns:a14="http://schemas.microsoft.com/office/drawing/2010/main" val="0"/>
                </a:ext>
              </a:extLst>
            </a:blip>
            <a:srcRect/>
            <a:stretch>
              <a:fillRect/>
            </a:stretch>
          </p:blipFill>
          <p:spPr bwMode="auto">
            <a:xfrm>
              <a:off x="4191000" y="5105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5-Point Star 20"/>
            <p:cNvSpPr/>
            <p:nvPr/>
          </p:nvSpPr>
          <p:spPr>
            <a:xfrm>
              <a:off x="3951027" y="4557215"/>
              <a:ext cx="1219200" cy="83856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rPr>
                <a:t>5</a:t>
              </a:r>
              <a:endParaRPr lang="en-US" b="1">
                <a:solidFill>
                  <a:srgbClr val="FF0000"/>
                </a:solidFill>
              </a:endParaRPr>
            </a:p>
          </p:txBody>
        </p:sp>
      </p:grpSp>
      <p:grpSp>
        <p:nvGrpSpPr>
          <p:cNvPr id="32777" name="Group 24"/>
          <p:cNvGrpSpPr>
            <a:grpSpLocks/>
          </p:cNvGrpSpPr>
          <p:nvPr/>
        </p:nvGrpSpPr>
        <p:grpSpPr bwMode="auto">
          <a:xfrm>
            <a:off x="457200" y="4557713"/>
            <a:ext cx="1257300" cy="1165225"/>
            <a:chOff x="457200" y="4557215"/>
            <a:chExt cx="1256731" cy="1165746"/>
          </a:xfrm>
        </p:grpSpPr>
        <p:pic>
          <p:nvPicPr>
            <p:cNvPr id="23" name="Ve An Com - Thao Trang.mp3">
              <a:hlinkClick r:id="" action="ppaction://media"/>
            </p:cNvPr>
            <p:cNvPicPr>
              <a:picLocks noRot="1" noChangeAspect="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723331" y="5113361"/>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5-Point Star 23"/>
            <p:cNvSpPr/>
            <p:nvPr/>
          </p:nvSpPr>
          <p:spPr>
            <a:xfrm>
              <a:off x="457200" y="4557215"/>
              <a:ext cx="1256731" cy="115780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6</a:t>
              </a:r>
              <a:endParaRPr lang="en-US" b="1">
                <a:solidFill>
                  <a:srgbClr val="FF0000"/>
                </a:solidFill>
              </a:endParaRPr>
            </a:p>
          </p:txBody>
        </p:sp>
      </p:grpSp>
      <p:sp>
        <p:nvSpPr>
          <p:cNvPr id="2" name="Rectangle 1"/>
          <p:cNvSpPr/>
          <p:nvPr/>
        </p:nvSpPr>
        <p:spPr>
          <a:xfrm>
            <a:off x="191898" y="6141760"/>
            <a:ext cx="8946635" cy="707886"/>
          </a:xfrm>
          <a:prstGeom prst="rect">
            <a:avLst/>
          </a:prstGeom>
          <a:solidFill>
            <a:srgbClr val="FFFF00"/>
          </a:solid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0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NGHE NHẠC ĐOÁN TÊN BÀI HÁT</a:t>
            </a:r>
          </a:p>
        </p:txBody>
      </p:sp>
    </p:spTree>
  </p:cSld>
  <p:clrMapOvr>
    <a:masterClrMapping/>
  </p:clrMapOvr>
  <p:transition spd="slow">
    <p:circle/>
  </p:transition>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5"/>
                </p:tgtEl>
              </p:cMediaNode>
            </p:audio>
            <p:audio>
              <p:cMediaNode vol="80000">
                <p:cTn id="3" repeatCount="indefinite" fill="hold" display="0">
                  <p:stCondLst>
                    <p:cond delay="indefinite"/>
                  </p:stCondLst>
                  <p:endCondLst>
                    <p:cond evt="onStopAudio" delay="0">
                      <p:tgtEl>
                        <p:sldTgt/>
                      </p:tgtEl>
                    </p:cond>
                  </p:endCondLst>
                </p:cTn>
                <p:tgtEl>
                  <p:spTgt spid="8"/>
                </p:tgtEl>
              </p:cMediaNode>
            </p:audio>
            <p:audio>
              <p:cMediaNode vol="80000">
                <p:cTn id="4" repeatCount="indefinite" fill="hold" display="0">
                  <p:stCondLst>
                    <p:cond delay="indefinite"/>
                  </p:stCondLst>
                  <p:endCondLst>
                    <p:cond evt="onStopAudio" delay="0">
                      <p:tgtEl>
                        <p:sldTgt/>
                      </p:tgtEl>
                    </p:cond>
                  </p:endCondLst>
                </p:cTn>
                <p:tgtEl>
                  <p:spTgt spid="11"/>
                </p:tgtEl>
              </p:cMediaNode>
            </p:audio>
            <p:audio>
              <p:cMediaNode vol="80000">
                <p:cTn id="5" repeatCount="indefinite" fill="hold" display="0">
                  <p:stCondLst>
                    <p:cond delay="indefinite"/>
                  </p:stCondLst>
                  <p:endCondLst>
                    <p:cond evt="onStopAudio" delay="0">
                      <p:tgtEl>
                        <p:sldTgt/>
                      </p:tgtEl>
                    </p:cond>
                  </p:endCondLst>
                </p:cTn>
                <p:tgtEl>
                  <p:spTgt spid="17"/>
                </p:tgtEl>
              </p:cMediaNode>
            </p:audio>
            <p:audio>
              <p:cMediaNode vol="80000">
                <p:cTn id="6" repeatCount="indefinite" fill="hold" display="0">
                  <p:stCondLst>
                    <p:cond delay="indefinite"/>
                  </p:stCondLst>
                  <p:endCondLst>
                    <p:cond evt="onStopAudio" delay="0">
                      <p:tgtEl>
                        <p:sldTgt/>
                      </p:tgtEl>
                    </p:cond>
                  </p:endCondLst>
                </p:cTn>
                <p:tgtEl>
                  <p:spTgt spid="20"/>
                </p:tgtEl>
              </p:cMediaNode>
            </p:audio>
            <p:audio>
              <p:cMediaNode vol="80000">
                <p:cTn id="7" repeatCount="indefinite" fill="hold" display="0">
                  <p:stCondLst>
                    <p:cond delay="indefinite"/>
                  </p:stCondLst>
                  <p:endCondLst>
                    <p:cond evt="onStopAudio" delay="0">
                      <p:tgtEl>
                        <p:sldTgt/>
                      </p:tgtEl>
                    </p:cond>
                  </p:endCondLst>
                </p:cTn>
                <p:tgtEl>
                  <p:spTgt spid="23"/>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2</a:t>
            </a:r>
          </a:p>
        </p:txBody>
      </p:sp>
      <p:pic>
        <p:nvPicPr>
          <p:cNvPr id="33795"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rcRect/>
          <a:stretch>
            <a:fillRect/>
          </a:stretch>
        </p:blipFill>
        <p:spPr>
          <a:xfrm>
            <a:off x="0" y="0"/>
            <a:ext cx="9275763" cy="6946900"/>
          </a:xfrm>
        </p:spPr>
      </p:pic>
      <p:grpSp>
        <p:nvGrpSpPr>
          <p:cNvPr id="33796" name="Group 6"/>
          <p:cNvGrpSpPr>
            <a:grpSpLocks/>
          </p:cNvGrpSpPr>
          <p:nvPr/>
        </p:nvGrpSpPr>
        <p:grpSpPr bwMode="auto">
          <a:xfrm>
            <a:off x="266700" y="342900"/>
            <a:ext cx="1447800" cy="1028700"/>
            <a:chOff x="266131" y="342900"/>
            <a:chExt cx="1447800" cy="1028700"/>
          </a:xfrm>
        </p:grpSpPr>
        <p:pic>
          <p:nvPicPr>
            <p:cNvPr id="5" name="Con Gai Nho Cua Ba - Phan Dinh Tung.mp3">
              <a:hlinkClick r:id="" action="ppaction://media"/>
            </p:cNvPr>
            <p:cNvPicPr>
              <a:picLocks noRot="1" noChangeAspect="1"/>
            </p:cNvPicPr>
            <p:nvPr>
              <a:audioFile r:link="rId5"/>
            </p:nvPr>
          </p:nvPicPr>
          <p:blipFill>
            <a:blip r:embed="rId8">
              <a:extLst>
                <a:ext uri="{28A0092B-C50C-407E-A947-70E740481C1C}">
                  <a14:useLocalDpi xmlns:a14="http://schemas.microsoft.com/office/drawing/2010/main" val="0"/>
                </a:ext>
              </a:extLst>
            </a:blip>
            <a:srcRect/>
            <a:stretch>
              <a:fillRect/>
            </a:stretch>
          </p:blipFill>
          <p:spPr bwMode="auto">
            <a:xfrm>
              <a:off x="903027" y="762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Point Star 5"/>
            <p:cNvSpPr/>
            <p:nvPr/>
          </p:nvSpPr>
          <p:spPr>
            <a:xfrm>
              <a:off x="266131" y="342900"/>
              <a:ext cx="1447800" cy="838200"/>
            </a:xfrm>
            <a:prstGeom prst="star5">
              <a:avLst>
                <a:gd name="adj" fmla="val 21412"/>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1</a:t>
              </a:r>
            </a:p>
          </p:txBody>
        </p:sp>
      </p:grpSp>
      <p:grpSp>
        <p:nvGrpSpPr>
          <p:cNvPr id="33797" name="Group 9"/>
          <p:cNvGrpSpPr>
            <a:grpSpLocks/>
          </p:cNvGrpSpPr>
          <p:nvPr/>
        </p:nvGrpSpPr>
        <p:grpSpPr bwMode="auto">
          <a:xfrm>
            <a:off x="266700" y="2209800"/>
            <a:ext cx="1158875" cy="914400"/>
            <a:chOff x="266131" y="2209800"/>
            <a:chExt cx="1160060" cy="914400"/>
          </a:xfrm>
        </p:grpSpPr>
        <p:pic>
          <p:nvPicPr>
            <p:cNvPr id="8" name="Gia Dinh Nho Hanh Phuc To - Nhat Tinh Anh Khanh Ngoc Be Trieu Vy.mp3">
              <a:hlinkClick r:id="" action="ppaction://media"/>
            </p:cNvPr>
            <p:cNvPicPr>
              <a:picLocks noRot="1" noChangeAspect="1"/>
            </p:cNvPicPr>
            <p:nvPr>
              <a:audioFile r:link="rId2"/>
            </p:nvPr>
          </p:nvPicPr>
          <p:blipFill>
            <a:blip r:embed="rId9">
              <a:extLst>
                <a:ext uri="{28A0092B-C50C-407E-A947-70E740481C1C}">
                  <a14:useLocalDpi xmlns:a14="http://schemas.microsoft.com/office/drawing/2010/main" val="0"/>
                </a:ext>
              </a:extLst>
            </a:blip>
            <a:srcRect/>
            <a:stretch>
              <a:fillRect/>
            </a:stretch>
          </p:blipFill>
          <p:spPr bwMode="auto">
            <a:xfrm>
              <a:off x="816591" y="2514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Point Star 8"/>
            <p:cNvSpPr/>
            <p:nvPr/>
          </p:nvSpPr>
          <p:spPr>
            <a:xfrm>
              <a:off x="266131" y="2209800"/>
              <a:ext cx="913746"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rPr>
                <a:t>2</a:t>
              </a:r>
            </a:p>
          </p:txBody>
        </p:sp>
      </p:grpSp>
      <p:grpSp>
        <p:nvGrpSpPr>
          <p:cNvPr id="33798" name="Group 15"/>
          <p:cNvGrpSpPr>
            <a:grpSpLocks/>
          </p:cNvGrpSpPr>
          <p:nvPr/>
        </p:nvGrpSpPr>
        <p:grpSpPr bwMode="auto">
          <a:xfrm>
            <a:off x="2743200" y="2819400"/>
            <a:ext cx="1447800" cy="1295400"/>
            <a:chOff x="2743200" y="2819400"/>
            <a:chExt cx="1447800" cy="1295400"/>
          </a:xfrm>
        </p:grpSpPr>
        <p:pic>
          <p:nvPicPr>
            <p:cNvPr id="11" name="Nha La Noi 2016 Version - Noo Phuoc Thinh Van Mai Huong.mp3">
              <a:hlinkClick r:id="" action="ppaction://media"/>
            </p:cNvPr>
            <p:cNvPicPr>
              <a:picLocks noRot="1" noChangeAspect="1"/>
            </p:cNvPicPr>
            <p:nvPr>
              <a:audioFile r:link="rId4"/>
            </p:nvPr>
          </p:nvPicPr>
          <p:blipFill>
            <a:blip r:embed="rId9">
              <a:extLst>
                <a:ext uri="{28A0092B-C50C-407E-A947-70E740481C1C}">
                  <a14:useLocalDpi xmlns:a14="http://schemas.microsoft.com/office/drawing/2010/main" val="0"/>
                </a:ext>
              </a:extLst>
            </a:blip>
            <a:srcRect/>
            <a:stretch>
              <a:fillRect/>
            </a:stretch>
          </p:blipFill>
          <p:spPr bwMode="auto">
            <a:xfrm>
              <a:off x="3048000" y="3505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5-Point Star 14"/>
            <p:cNvSpPr/>
            <p:nvPr/>
          </p:nvSpPr>
          <p:spPr>
            <a:xfrm>
              <a:off x="2743200" y="2819400"/>
              <a:ext cx="1447800" cy="990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rPr>
                <a:t>3</a:t>
              </a:r>
            </a:p>
          </p:txBody>
        </p:sp>
      </p:grpSp>
      <p:grpSp>
        <p:nvGrpSpPr>
          <p:cNvPr id="33799" name="Group 18"/>
          <p:cNvGrpSpPr>
            <a:grpSpLocks/>
          </p:cNvGrpSpPr>
          <p:nvPr/>
        </p:nvGrpSpPr>
        <p:grpSpPr bwMode="auto">
          <a:xfrm>
            <a:off x="4419600" y="2209800"/>
            <a:ext cx="1371600" cy="912813"/>
            <a:chOff x="4419600" y="2209800"/>
            <a:chExt cx="1371600" cy="913263"/>
          </a:xfrm>
        </p:grpSpPr>
        <p:pic>
          <p:nvPicPr>
            <p:cNvPr id="17" name="Noi Ay Con Tim Ve - Ho Quang Hieu.mp3">
              <a:hlinkClick r:id="" action="ppaction://media"/>
            </p:cNvPr>
            <p:cNvPicPr>
              <a:picLocks noRot="1" noChangeAspect="1"/>
            </p:cNvPicPr>
            <p:nvPr>
              <a:audioFile r:link="rId3"/>
            </p:nvPr>
          </p:nvPicPr>
          <p:blipFill>
            <a:blip r:embed="rId9">
              <a:extLst>
                <a:ext uri="{28A0092B-C50C-407E-A947-70E740481C1C}">
                  <a14:useLocalDpi xmlns:a14="http://schemas.microsoft.com/office/drawing/2010/main" val="0"/>
                </a:ext>
              </a:extLst>
            </a:blip>
            <a:srcRect/>
            <a:stretch>
              <a:fillRect/>
            </a:stretch>
          </p:blipFill>
          <p:spPr bwMode="auto">
            <a:xfrm>
              <a:off x="4560627" y="25134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5-Point Star 17"/>
            <p:cNvSpPr/>
            <p:nvPr/>
          </p:nvSpPr>
          <p:spPr>
            <a:xfrm>
              <a:off x="4419600" y="2209800"/>
              <a:ext cx="1371600" cy="60990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4</a:t>
              </a:r>
              <a:endParaRPr lang="en-US" b="1">
                <a:solidFill>
                  <a:srgbClr val="FF0000"/>
                </a:solidFill>
              </a:endParaRPr>
            </a:p>
          </p:txBody>
        </p:sp>
      </p:grpSp>
      <p:grpSp>
        <p:nvGrpSpPr>
          <p:cNvPr id="33800" name="Group 21"/>
          <p:cNvGrpSpPr>
            <a:grpSpLocks/>
          </p:cNvGrpSpPr>
          <p:nvPr/>
        </p:nvGrpSpPr>
        <p:grpSpPr bwMode="auto">
          <a:xfrm>
            <a:off x="3951288" y="4557713"/>
            <a:ext cx="1219200" cy="1157287"/>
            <a:chOff x="3951027" y="4557215"/>
            <a:chExt cx="1219200" cy="1157785"/>
          </a:xfrm>
        </p:grpSpPr>
        <p:pic>
          <p:nvPicPr>
            <p:cNvPr id="20" name="Gia Dinh Nho Hanh Phuc To - Nhat Tinh Anh Khanh Ngoc Be Trieu Vy.mp3">
              <a:hlinkClick r:id="" action="ppaction://media"/>
            </p:cNvPr>
            <p:cNvPicPr>
              <a:picLocks noRot="1" noChangeAspect="1"/>
            </p:cNvPicPr>
            <p:nvPr>
              <a:audioFile r:link="rId2"/>
            </p:nvPr>
          </p:nvPicPr>
          <p:blipFill>
            <a:blip r:embed="rId9">
              <a:extLst>
                <a:ext uri="{28A0092B-C50C-407E-A947-70E740481C1C}">
                  <a14:useLocalDpi xmlns:a14="http://schemas.microsoft.com/office/drawing/2010/main" val="0"/>
                </a:ext>
              </a:extLst>
            </a:blip>
            <a:srcRect/>
            <a:stretch>
              <a:fillRect/>
            </a:stretch>
          </p:blipFill>
          <p:spPr bwMode="auto">
            <a:xfrm>
              <a:off x="4191000" y="5105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5-Point Star 20"/>
            <p:cNvSpPr/>
            <p:nvPr/>
          </p:nvSpPr>
          <p:spPr>
            <a:xfrm>
              <a:off x="3951027" y="4557215"/>
              <a:ext cx="1219200" cy="83856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rPr>
                <a:t>5</a:t>
              </a:r>
              <a:endParaRPr lang="en-US" b="1">
                <a:solidFill>
                  <a:srgbClr val="FF0000"/>
                </a:solidFill>
              </a:endParaRPr>
            </a:p>
          </p:txBody>
        </p:sp>
      </p:grpSp>
      <p:grpSp>
        <p:nvGrpSpPr>
          <p:cNvPr id="33801" name="Group 24"/>
          <p:cNvGrpSpPr>
            <a:grpSpLocks/>
          </p:cNvGrpSpPr>
          <p:nvPr/>
        </p:nvGrpSpPr>
        <p:grpSpPr bwMode="auto">
          <a:xfrm>
            <a:off x="457200" y="4557713"/>
            <a:ext cx="1257300" cy="1165225"/>
            <a:chOff x="457200" y="4557215"/>
            <a:chExt cx="1256731" cy="1165746"/>
          </a:xfrm>
        </p:grpSpPr>
        <p:pic>
          <p:nvPicPr>
            <p:cNvPr id="23" name="Ve An Com - Thao Trang.mp3">
              <a:hlinkClick r:id="" action="ppaction://media"/>
            </p:cNvPr>
            <p:cNvPicPr>
              <a:picLocks noRot="1" noChangeAspect="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723331" y="5113361"/>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5-Point Star 23"/>
            <p:cNvSpPr/>
            <p:nvPr/>
          </p:nvSpPr>
          <p:spPr>
            <a:xfrm>
              <a:off x="457200" y="4557215"/>
              <a:ext cx="1256731" cy="115780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6</a:t>
              </a:r>
              <a:endParaRPr lang="en-US" b="1">
                <a:solidFill>
                  <a:srgbClr val="FF0000"/>
                </a:solidFill>
              </a:endParaRPr>
            </a:p>
          </p:txBody>
        </p:sp>
      </p:grpSp>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5"/>
                </p:tgtEl>
              </p:cMediaNode>
            </p:audio>
            <p:audio>
              <p:cMediaNode vol="80000">
                <p:cTn id="3" repeatCount="indefinite" fill="hold" display="0">
                  <p:stCondLst>
                    <p:cond delay="indefinite"/>
                  </p:stCondLst>
                  <p:endCondLst>
                    <p:cond evt="onStopAudio" delay="0">
                      <p:tgtEl>
                        <p:sldTgt/>
                      </p:tgtEl>
                    </p:cond>
                  </p:endCondLst>
                </p:cTn>
                <p:tgtEl>
                  <p:spTgt spid="8"/>
                </p:tgtEl>
              </p:cMediaNode>
            </p:audio>
            <p:audio>
              <p:cMediaNode vol="80000">
                <p:cTn id="4" repeatCount="indefinite" fill="hold" display="0">
                  <p:stCondLst>
                    <p:cond delay="indefinite"/>
                  </p:stCondLst>
                  <p:endCondLst>
                    <p:cond evt="onStopAudio" delay="0">
                      <p:tgtEl>
                        <p:sldTgt/>
                      </p:tgtEl>
                    </p:cond>
                  </p:endCondLst>
                </p:cTn>
                <p:tgtEl>
                  <p:spTgt spid="11"/>
                </p:tgtEl>
              </p:cMediaNode>
            </p:audio>
            <p:audio>
              <p:cMediaNode vol="80000">
                <p:cTn id="5" repeatCount="indefinite" fill="hold" display="0">
                  <p:stCondLst>
                    <p:cond delay="indefinite"/>
                  </p:stCondLst>
                  <p:endCondLst>
                    <p:cond evt="onStopAudio" delay="0">
                      <p:tgtEl>
                        <p:sldTgt/>
                      </p:tgtEl>
                    </p:cond>
                  </p:endCondLst>
                </p:cTn>
                <p:tgtEl>
                  <p:spTgt spid="17"/>
                </p:tgtEl>
              </p:cMediaNode>
            </p:audio>
            <p:audio>
              <p:cMediaNode vol="80000">
                <p:cTn id="6" repeatCount="indefinite" fill="hold" display="0">
                  <p:stCondLst>
                    <p:cond delay="indefinite"/>
                  </p:stCondLst>
                  <p:endCondLst>
                    <p:cond evt="onStopAudio" delay="0">
                      <p:tgtEl>
                        <p:sldTgt/>
                      </p:tgtEl>
                    </p:cond>
                  </p:endCondLst>
                </p:cTn>
                <p:tgtEl>
                  <p:spTgt spid="20"/>
                </p:tgtEl>
              </p:cMediaNode>
            </p:audio>
            <p:audio>
              <p:cMediaNode vol="80000">
                <p:cTn id="7" repeatCount="indefinite" fill="hold" display="0">
                  <p:stCondLst>
                    <p:cond delay="indefinite"/>
                  </p:stCondLst>
                  <p:endCondLst>
                    <p:cond evt="onStopAudio" delay="0">
                      <p:tgtEl>
                        <p:sldTgt/>
                      </p:tgtEl>
                    </p:cond>
                  </p:endCondLst>
                </p:cTn>
                <p:tgtEl>
                  <p:spTgt spid="2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2</a:t>
            </a:r>
          </a:p>
        </p:txBody>
      </p:sp>
      <p:pic>
        <p:nvPicPr>
          <p:cNvPr id="34819" name="Content Placeholder 3"/>
          <p:cNvPicPr>
            <a:picLocks noGrp="1" noChangeAspect="1"/>
          </p:cNvPicPr>
          <p:nvPr>
            <p:ph idx="1"/>
          </p:nvPr>
        </p:nvPicPr>
        <p:blipFill>
          <a:blip r:embed="rId8">
            <a:extLst>
              <a:ext uri="{28A0092B-C50C-407E-A947-70E740481C1C}">
                <a14:useLocalDpi xmlns:a14="http://schemas.microsoft.com/office/drawing/2010/main" val="0"/>
              </a:ext>
            </a:extLst>
          </a:blip>
          <a:srcRect/>
          <a:stretch>
            <a:fillRect/>
          </a:stretch>
        </p:blipFill>
        <p:spPr>
          <a:xfrm>
            <a:off x="0" y="0"/>
            <a:ext cx="9275763" cy="6946900"/>
          </a:xfrm>
        </p:spPr>
      </p:pic>
      <p:grpSp>
        <p:nvGrpSpPr>
          <p:cNvPr id="34820" name="Group 6"/>
          <p:cNvGrpSpPr>
            <a:grpSpLocks/>
          </p:cNvGrpSpPr>
          <p:nvPr/>
        </p:nvGrpSpPr>
        <p:grpSpPr bwMode="auto">
          <a:xfrm>
            <a:off x="266700" y="342900"/>
            <a:ext cx="1447800" cy="1028700"/>
            <a:chOff x="266131" y="342900"/>
            <a:chExt cx="1447800" cy="1028700"/>
          </a:xfrm>
        </p:grpSpPr>
        <p:pic>
          <p:nvPicPr>
            <p:cNvPr id="5" name="Con Gai Nho Cua Ba - Phan Dinh Tung.mp3">
              <a:hlinkClick r:id="" action="ppaction://media"/>
            </p:cNvPr>
            <p:cNvPicPr>
              <a:picLocks noRot="1" noChangeAspect="1"/>
            </p:cNvPicPr>
            <p:nvPr>
              <a:audioFile r:link="rId6"/>
            </p:nvPr>
          </p:nvPicPr>
          <p:blipFill>
            <a:blip r:embed="rId9">
              <a:extLst>
                <a:ext uri="{28A0092B-C50C-407E-A947-70E740481C1C}">
                  <a14:useLocalDpi xmlns:a14="http://schemas.microsoft.com/office/drawing/2010/main" val="0"/>
                </a:ext>
              </a:extLst>
            </a:blip>
            <a:srcRect/>
            <a:stretch>
              <a:fillRect/>
            </a:stretch>
          </p:blipFill>
          <p:spPr bwMode="auto">
            <a:xfrm>
              <a:off x="903027" y="762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Point Star 5"/>
            <p:cNvSpPr/>
            <p:nvPr/>
          </p:nvSpPr>
          <p:spPr>
            <a:xfrm>
              <a:off x="266131" y="342900"/>
              <a:ext cx="1447800" cy="838200"/>
            </a:xfrm>
            <a:prstGeom prst="star5">
              <a:avLst>
                <a:gd name="adj" fmla="val 21412"/>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1</a:t>
              </a:r>
            </a:p>
          </p:txBody>
        </p:sp>
      </p:grpSp>
      <p:grpSp>
        <p:nvGrpSpPr>
          <p:cNvPr id="34821" name="Group 9"/>
          <p:cNvGrpSpPr>
            <a:grpSpLocks/>
          </p:cNvGrpSpPr>
          <p:nvPr/>
        </p:nvGrpSpPr>
        <p:grpSpPr bwMode="auto">
          <a:xfrm>
            <a:off x="266700" y="2209800"/>
            <a:ext cx="1158875" cy="914400"/>
            <a:chOff x="266131" y="2209800"/>
            <a:chExt cx="1160060" cy="914400"/>
          </a:xfrm>
        </p:grpSpPr>
        <p:pic>
          <p:nvPicPr>
            <p:cNvPr id="8" name="Gia Dinh Nho Hanh Phuc To - Nhat Tinh Anh Khanh Ngoc Be Trieu Vy.mp3">
              <a:hlinkClick r:id="" action="ppaction://media"/>
            </p:cNvPr>
            <p:cNvPicPr>
              <a:picLocks noRot="1" noChangeAspect="1"/>
            </p:cNvPicPr>
            <p:nvPr>
              <a:audioFile r:link="rId5"/>
            </p:nvPr>
          </p:nvPicPr>
          <p:blipFill>
            <a:blip r:embed="rId10">
              <a:extLst>
                <a:ext uri="{28A0092B-C50C-407E-A947-70E740481C1C}">
                  <a14:useLocalDpi xmlns:a14="http://schemas.microsoft.com/office/drawing/2010/main" val="0"/>
                </a:ext>
              </a:extLst>
            </a:blip>
            <a:srcRect/>
            <a:stretch>
              <a:fillRect/>
            </a:stretch>
          </p:blipFill>
          <p:spPr bwMode="auto">
            <a:xfrm>
              <a:off x="816591" y="2514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Point Star 8"/>
            <p:cNvSpPr/>
            <p:nvPr/>
          </p:nvSpPr>
          <p:spPr>
            <a:xfrm>
              <a:off x="266131" y="2209800"/>
              <a:ext cx="913746"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rPr>
                <a:t>2</a:t>
              </a:r>
            </a:p>
          </p:txBody>
        </p:sp>
      </p:grpSp>
      <p:grpSp>
        <p:nvGrpSpPr>
          <p:cNvPr id="34822" name="Group 15"/>
          <p:cNvGrpSpPr>
            <a:grpSpLocks/>
          </p:cNvGrpSpPr>
          <p:nvPr/>
        </p:nvGrpSpPr>
        <p:grpSpPr bwMode="auto">
          <a:xfrm>
            <a:off x="2743200" y="2819400"/>
            <a:ext cx="1447800" cy="1295400"/>
            <a:chOff x="2743200" y="2819400"/>
            <a:chExt cx="1447800" cy="1295400"/>
          </a:xfrm>
        </p:grpSpPr>
        <p:pic>
          <p:nvPicPr>
            <p:cNvPr id="11" name="Nha La Noi 2016 Version - Noo Phuoc Thinh Van Mai Huong.mp3">
              <a:hlinkClick r:id="" action="ppaction://media"/>
            </p:cNvPr>
            <p:cNvPicPr>
              <a:picLocks noRot="1" noChangeAspect="1"/>
            </p:cNvPicPr>
            <p:nvPr>
              <a:audioFile r:link="rId4"/>
            </p:nvPr>
          </p:nvPicPr>
          <p:blipFill>
            <a:blip r:embed="rId10">
              <a:extLst>
                <a:ext uri="{28A0092B-C50C-407E-A947-70E740481C1C}">
                  <a14:useLocalDpi xmlns:a14="http://schemas.microsoft.com/office/drawing/2010/main" val="0"/>
                </a:ext>
              </a:extLst>
            </a:blip>
            <a:srcRect/>
            <a:stretch>
              <a:fillRect/>
            </a:stretch>
          </p:blipFill>
          <p:spPr bwMode="auto">
            <a:xfrm>
              <a:off x="3048000" y="3505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5-Point Star 14"/>
            <p:cNvSpPr/>
            <p:nvPr/>
          </p:nvSpPr>
          <p:spPr>
            <a:xfrm>
              <a:off x="2743200" y="2819400"/>
              <a:ext cx="1447800" cy="990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rPr>
                <a:t>3</a:t>
              </a:r>
            </a:p>
          </p:txBody>
        </p:sp>
      </p:grpSp>
      <p:grpSp>
        <p:nvGrpSpPr>
          <p:cNvPr id="34823" name="Group 18"/>
          <p:cNvGrpSpPr>
            <a:grpSpLocks/>
          </p:cNvGrpSpPr>
          <p:nvPr/>
        </p:nvGrpSpPr>
        <p:grpSpPr bwMode="auto">
          <a:xfrm>
            <a:off x="4419600" y="2209800"/>
            <a:ext cx="1371600" cy="912813"/>
            <a:chOff x="4419600" y="2209800"/>
            <a:chExt cx="1371600" cy="913263"/>
          </a:xfrm>
        </p:grpSpPr>
        <p:pic>
          <p:nvPicPr>
            <p:cNvPr id="17" name="Noi Ay Con Tim Ve - Ho Quang Hieu.mp3">
              <a:hlinkClick r:id="" action="ppaction://media"/>
            </p:cNvPr>
            <p:cNvPicPr>
              <a:picLocks noRot="1" noChangeAspect="1"/>
            </p:cNvPicPr>
            <p:nvPr>
              <a:audioFile r:link="rId3"/>
            </p:nvPr>
          </p:nvPicPr>
          <p:blipFill>
            <a:blip r:embed="rId10">
              <a:extLst>
                <a:ext uri="{28A0092B-C50C-407E-A947-70E740481C1C}">
                  <a14:useLocalDpi xmlns:a14="http://schemas.microsoft.com/office/drawing/2010/main" val="0"/>
                </a:ext>
              </a:extLst>
            </a:blip>
            <a:srcRect/>
            <a:stretch>
              <a:fillRect/>
            </a:stretch>
          </p:blipFill>
          <p:spPr bwMode="auto">
            <a:xfrm>
              <a:off x="4560627" y="25134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5-Point Star 17"/>
            <p:cNvSpPr/>
            <p:nvPr/>
          </p:nvSpPr>
          <p:spPr>
            <a:xfrm>
              <a:off x="4419600" y="2209800"/>
              <a:ext cx="1371600" cy="60990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4</a:t>
              </a:r>
              <a:endParaRPr lang="en-US" b="1">
                <a:solidFill>
                  <a:srgbClr val="FF0000"/>
                </a:solidFill>
              </a:endParaRPr>
            </a:p>
          </p:txBody>
        </p:sp>
      </p:grpSp>
      <p:grpSp>
        <p:nvGrpSpPr>
          <p:cNvPr id="34824" name="Group 21"/>
          <p:cNvGrpSpPr>
            <a:grpSpLocks/>
          </p:cNvGrpSpPr>
          <p:nvPr/>
        </p:nvGrpSpPr>
        <p:grpSpPr bwMode="auto">
          <a:xfrm>
            <a:off x="3951288" y="4557713"/>
            <a:ext cx="1219200" cy="1157287"/>
            <a:chOff x="3951027" y="4557215"/>
            <a:chExt cx="1219200" cy="1157785"/>
          </a:xfrm>
        </p:grpSpPr>
        <p:pic>
          <p:nvPicPr>
            <p:cNvPr id="20" name="Gia Dinh Nho Hanh Phuc To - Nhat Tinh Anh Khanh Ngoc Be Trieu Vy.mp3">
              <a:hlinkClick r:id="" action="ppaction://media"/>
            </p:cNvPr>
            <p:cNvPicPr>
              <a:picLocks noRot="1" noChangeAspect="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4191000" y="5105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5-Point Star 20"/>
            <p:cNvSpPr/>
            <p:nvPr/>
          </p:nvSpPr>
          <p:spPr>
            <a:xfrm>
              <a:off x="3951027" y="4557215"/>
              <a:ext cx="1219200" cy="83856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rPr>
                <a:t>5</a:t>
              </a:r>
              <a:endParaRPr lang="en-US" b="1">
                <a:solidFill>
                  <a:srgbClr val="FF0000"/>
                </a:solidFill>
              </a:endParaRPr>
            </a:p>
          </p:txBody>
        </p:sp>
      </p:grpSp>
      <p:grpSp>
        <p:nvGrpSpPr>
          <p:cNvPr id="34825" name="Group 24"/>
          <p:cNvGrpSpPr>
            <a:grpSpLocks/>
          </p:cNvGrpSpPr>
          <p:nvPr/>
        </p:nvGrpSpPr>
        <p:grpSpPr bwMode="auto">
          <a:xfrm>
            <a:off x="457200" y="4557713"/>
            <a:ext cx="1257300" cy="1165225"/>
            <a:chOff x="457200" y="4557215"/>
            <a:chExt cx="1256731" cy="1165746"/>
          </a:xfrm>
        </p:grpSpPr>
        <p:pic>
          <p:nvPicPr>
            <p:cNvPr id="23" name="Ve An Com - Thao Trang.mp3">
              <a:hlinkClick r:id="" action="ppaction://media"/>
            </p:cNvPr>
            <p:cNvPicPr>
              <a:picLocks noRot="1" noChangeAspect="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723331" y="5113361"/>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5-Point Star 23"/>
            <p:cNvSpPr/>
            <p:nvPr/>
          </p:nvSpPr>
          <p:spPr>
            <a:xfrm>
              <a:off x="457200" y="4557215"/>
              <a:ext cx="1256731" cy="115780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6</a:t>
              </a:r>
              <a:endParaRPr lang="en-US" b="1">
                <a:solidFill>
                  <a:srgbClr val="FF0000"/>
                </a:solidFill>
              </a:endParaRPr>
            </a:p>
          </p:txBody>
        </p:sp>
      </p:grpSp>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5"/>
                </p:tgtEl>
              </p:cMediaNode>
            </p:audio>
            <p:audio>
              <p:cMediaNode vol="80000">
                <p:cTn id="3" repeatCount="indefinite" fill="hold" display="0">
                  <p:stCondLst>
                    <p:cond delay="indefinite"/>
                  </p:stCondLst>
                  <p:endCondLst>
                    <p:cond evt="onStopAudio" delay="0">
                      <p:tgtEl>
                        <p:sldTgt/>
                      </p:tgtEl>
                    </p:cond>
                  </p:endCondLst>
                </p:cTn>
                <p:tgtEl>
                  <p:spTgt spid="8"/>
                </p:tgtEl>
              </p:cMediaNode>
            </p:audio>
            <p:audio>
              <p:cMediaNode vol="80000">
                <p:cTn id="4" repeatCount="indefinite" fill="hold" display="0">
                  <p:stCondLst>
                    <p:cond delay="indefinite"/>
                  </p:stCondLst>
                  <p:endCondLst>
                    <p:cond evt="onStopAudio" delay="0">
                      <p:tgtEl>
                        <p:sldTgt/>
                      </p:tgtEl>
                    </p:cond>
                  </p:endCondLst>
                </p:cTn>
                <p:tgtEl>
                  <p:spTgt spid="11"/>
                </p:tgtEl>
              </p:cMediaNode>
            </p:audio>
            <p:audio>
              <p:cMediaNode vol="80000">
                <p:cTn id="5" repeatCount="indefinite" fill="hold" display="0">
                  <p:stCondLst>
                    <p:cond delay="indefinite"/>
                  </p:stCondLst>
                  <p:endCondLst>
                    <p:cond evt="onStopAudio" delay="0">
                      <p:tgtEl>
                        <p:sldTgt/>
                      </p:tgtEl>
                    </p:cond>
                  </p:endCondLst>
                </p:cTn>
                <p:tgtEl>
                  <p:spTgt spid="17"/>
                </p:tgtEl>
              </p:cMediaNode>
            </p:audio>
            <p:audio>
              <p:cMediaNode vol="80000">
                <p:cTn id="6" repeatCount="indefinite" fill="hold" display="0">
                  <p:stCondLst>
                    <p:cond delay="indefinite"/>
                  </p:stCondLst>
                  <p:endCondLst>
                    <p:cond evt="onStopAudio" delay="0">
                      <p:tgtEl>
                        <p:sldTgt/>
                      </p:tgtEl>
                    </p:cond>
                  </p:endCondLst>
                </p:cTn>
                <p:tgtEl>
                  <p:spTgt spid="20"/>
                </p:tgtEl>
              </p:cMediaNode>
            </p:audio>
            <p:audio>
              <p:cMediaNode vol="80000">
                <p:cTn id="7" repeatCount="indefinite" fill="hold" display="0">
                  <p:stCondLst>
                    <p:cond delay="indefinite"/>
                  </p:stCondLst>
                  <p:endCondLst>
                    <p:cond evt="onStopAudio" delay="0">
                      <p:tgtEl>
                        <p:sldTgt/>
                      </p:tgtEl>
                    </p:cond>
                  </p:endCondLst>
                </p:cTn>
                <p:tgtEl>
                  <p:spTgt spid="23"/>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2</a:t>
            </a:r>
          </a:p>
        </p:txBody>
      </p:sp>
      <p:pic>
        <p:nvPicPr>
          <p:cNvPr id="35843"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rcRect/>
          <a:stretch>
            <a:fillRect/>
          </a:stretch>
        </p:blipFill>
        <p:spPr>
          <a:xfrm>
            <a:off x="0" y="0"/>
            <a:ext cx="9275763" cy="6946900"/>
          </a:xfrm>
        </p:spPr>
      </p:pic>
      <p:grpSp>
        <p:nvGrpSpPr>
          <p:cNvPr id="35844" name="Group 6"/>
          <p:cNvGrpSpPr>
            <a:grpSpLocks/>
          </p:cNvGrpSpPr>
          <p:nvPr/>
        </p:nvGrpSpPr>
        <p:grpSpPr bwMode="auto">
          <a:xfrm>
            <a:off x="266700" y="342900"/>
            <a:ext cx="1447800" cy="1028700"/>
            <a:chOff x="266131" y="342900"/>
            <a:chExt cx="1447800" cy="1028700"/>
          </a:xfrm>
        </p:grpSpPr>
        <p:pic>
          <p:nvPicPr>
            <p:cNvPr id="5" name="Con Gai Nho Cua Ba - Phan Dinh Tung.mp3">
              <a:hlinkClick r:id="" action="ppaction://media"/>
            </p:cNvPr>
            <p:cNvPicPr>
              <a:picLocks noRot="1" noChangeAspect="1"/>
            </p:cNvPicPr>
            <p:nvPr>
              <a:audioFile r:link="rId5"/>
            </p:nvPr>
          </p:nvPicPr>
          <p:blipFill>
            <a:blip r:embed="rId8">
              <a:extLst>
                <a:ext uri="{28A0092B-C50C-407E-A947-70E740481C1C}">
                  <a14:useLocalDpi xmlns:a14="http://schemas.microsoft.com/office/drawing/2010/main" val="0"/>
                </a:ext>
              </a:extLst>
            </a:blip>
            <a:srcRect/>
            <a:stretch>
              <a:fillRect/>
            </a:stretch>
          </p:blipFill>
          <p:spPr bwMode="auto">
            <a:xfrm>
              <a:off x="903027" y="762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Point Star 5"/>
            <p:cNvSpPr/>
            <p:nvPr/>
          </p:nvSpPr>
          <p:spPr>
            <a:xfrm>
              <a:off x="266131" y="342900"/>
              <a:ext cx="1447800" cy="838200"/>
            </a:xfrm>
            <a:prstGeom prst="star5">
              <a:avLst>
                <a:gd name="adj" fmla="val 21412"/>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1</a:t>
              </a:r>
            </a:p>
          </p:txBody>
        </p:sp>
      </p:grpSp>
      <p:grpSp>
        <p:nvGrpSpPr>
          <p:cNvPr id="35845" name="Group 9"/>
          <p:cNvGrpSpPr>
            <a:grpSpLocks/>
          </p:cNvGrpSpPr>
          <p:nvPr/>
        </p:nvGrpSpPr>
        <p:grpSpPr bwMode="auto">
          <a:xfrm>
            <a:off x="266700" y="2209800"/>
            <a:ext cx="1158875" cy="914400"/>
            <a:chOff x="266131" y="2209800"/>
            <a:chExt cx="1160060" cy="914400"/>
          </a:xfrm>
        </p:grpSpPr>
        <p:pic>
          <p:nvPicPr>
            <p:cNvPr id="8" name="Gia Dinh Nho Hanh Phuc To - Nhat Tinh Anh Khanh Ngoc Be Trieu Vy.mp3">
              <a:hlinkClick r:id="" action="ppaction://media"/>
            </p:cNvPr>
            <p:cNvPicPr>
              <a:picLocks noRot="1" noChangeAspect="1"/>
            </p:cNvPicPr>
            <p:nvPr>
              <a:audioFile r:link="rId2"/>
            </p:nvPr>
          </p:nvPicPr>
          <p:blipFill>
            <a:blip r:embed="rId9">
              <a:extLst>
                <a:ext uri="{28A0092B-C50C-407E-A947-70E740481C1C}">
                  <a14:useLocalDpi xmlns:a14="http://schemas.microsoft.com/office/drawing/2010/main" val="0"/>
                </a:ext>
              </a:extLst>
            </a:blip>
            <a:srcRect/>
            <a:stretch>
              <a:fillRect/>
            </a:stretch>
          </p:blipFill>
          <p:spPr bwMode="auto">
            <a:xfrm>
              <a:off x="816591" y="2514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Point Star 8"/>
            <p:cNvSpPr/>
            <p:nvPr/>
          </p:nvSpPr>
          <p:spPr>
            <a:xfrm>
              <a:off x="266131" y="2209800"/>
              <a:ext cx="913746"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rPr>
                <a:t>2</a:t>
              </a:r>
            </a:p>
          </p:txBody>
        </p:sp>
      </p:grpSp>
      <p:grpSp>
        <p:nvGrpSpPr>
          <p:cNvPr id="35846" name="Group 15"/>
          <p:cNvGrpSpPr>
            <a:grpSpLocks/>
          </p:cNvGrpSpPr>
          <p:nvPr/>
        </p:nvGrpSpPr>
        <p:grpSpPr bwMode="auto">
          <a:xfrm>
            <a:off x="2743200" y="2819400"/>
            <a:ext cx="1447800" cy="1295400"/>
            <a:chOff x="2743200" y="2819400"/>
            <a:chExt cx="1447800" cy="1295400"/>
          </a:xfrm>
        </p:grpSpPr>
        <p:pic>
          <p:nvPicPr>
            <p:cNvPr id="11" name="Nha La Noi 2016 Version - Noo Phuoc Thinh Van Mai Huong.mp3">
              <a:hlinkClick r:id="" action="ppaction://media"/>
            </p:cNvPr>
            <p:cNvPicPr>
              <a:picLocks noRot="1" noChangeAspect="1"/>
            </p:cNvPicPr>
            <p:nvPr>
              <a:audioFile r:link="rId4"/>
            </p:nvPr>
          </p:nvPicPr>
          <p:blipFill>
            <a:blip r:embed="rId9">
              <a:extLst>
                <a:ext uri="{28A0092B-C50C-407E-A947-70E740481C1C}">
                  <a14:useLocalDpi xmlns:a14="http://schemas.microsoft.com/office/drawing/2010/main" val="0"/>
                </a:ext>
              </a:extLst>
            </a:blip>
            <a:srcRect/>
            <a:stretch>
              <a:fillRect/>
            </a:stretch>
          </p:blipFill>
          <p:spPr bwMode="auto">
            <a:xfrm>
              <a:off x="3048000" y="3505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5-Point Star 14"/>
            <p:cNvSpPr/>
            <p:nvPr/>
          </p:nvSpPr>
          <p:spPr>
            <a:xfrm>
              <a:off x="2743200" y="2819400"/>
              <a:ext cx="1447800" cy="990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rPr>
                <a:t>3</a:t>
              </a:r>
            </a:p>
          </p:txBody>
        </p:sp>
      </p:grpSp>
      <p:grpSp>
        <p:nvGrpSpPr>
          <p:cNvPr id="35847" name="Group 18"/>
          <p:cNvGrpSpPr>
            <a:grpSpLocks/>
          </p:cNvGrpSpPr>
          <p:nvPr/>
        </p:nvGrpSpPr>
        <p:grpSpPr bwMode="auto">
          <a:xfrm>
            <a:off x="4419600" y="2209800"/>
            <a:ext cx="1371600" cy="912813"/>
            <a:chOff x="4419600" y="2209800"/>
            <a:chExt cx="1371600" cy="913263"/>
          </a:xfrm>
        </p:grpSpPr>
        <p:pic>
          <p:nvPicPr>
            <p:cNvPr id="17" name="Noi Ay Con Tim Ve - Ho Quang Hieu.mp3">
              <a:hlinkClick r:id="" action="ppaction://media"/>
            </p:cNvPr>
            <p:cNvPicPr>
              <a:picLocks noRot="1" noChangeAspect="1"/>
            </p:cNvPicPr>
            <p:nvPr>
              <a:audioFile r:link="rId3"/>
            </p:nvPr>
          </p:nvPicPr>
          <p:blipFill>
            <a:blip r:embed="rId9">
              <a:extLst>
                <a:ext uri="{28A0092B-C50C-407E-A947-70E740481C1C}">
                  <a14:useLocalDpi xmlns:a14="http://schemas.microsoft.com/office/drawing/2010/main" val="0"/>
                </a:ext>
              </a:extLst>
            </a:blip>
            <a:srcRect/>
            <a:stretch>
              <a:fillRect/>
            </a:stretch>
          </p:blipFill>
          <p:spPr bwMode="auto">
            <a:xfrm>
              <a:off x="4560627" y="25134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5-Point Star 17"/>
            <p:cNvSpPr/>
            <p:nvPr/>
          </p:nvSpPr>
          <p:spPr>
            <a:xfrm>
              <a:off x="4419600" y="2209800"/>
              <a:ext cx="1371600" cy="60990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4</a:t>
              </a:r>
              <a:endParaRPr lang="en-US" b="1">
                <a:solidFill>
                  <a:srgbClr val="FF0000"/>
                </a:solidFill>
              </a:endParaRPr>
            </a:p>
          </p:txBody>
        </p:sp>
      </p:grpSp>
      <p:grpSp>
        <p:nvGrpSpPr>
          <p:cNvPr id="35848" name="Group 21"/>
          <p:cNvGrpSpPr>
            <a:grpSpLocks/>
          </p:cNvGrpSpPr>
          <p:nvPr/>
        </p:nvGrpSpPr>
        <p:grpSpPr bwMode="auto">
          <a:xfrm>
            <a:off x="3951288" y="4557713"/>
            <a:ext cx="1219200" cy="1157287"/>
            <a:chOff x="3951027" y="4557215"/>
            <a:chExt cx="1219200" cy="1157785"/>
          </a:xfrm>
        </p:grpSpPr>
        <p:pic>
          <p:nvPicPr>
            <p:cNvPr id="20" name="Gia Dinh Nho Hanh Phuc To - Nhat Tinh Anh Khanh Ngoc Be Trieu Vy.mp3">
              <a:hlinkClick r:id="" action="ppaction://media"/>
            </p:cNvPr>
            <p:cNvPicPr>
              <a:picLocks noRot="1" noChangeAspect="1"/>
            </p:cNvPicPr>
            <p:nvPr>
              <a:audioFile r:link="rId2"/>
            </p:nvPr>
          </p:nvPicPr>
          <p:blipFill>
            <a:blip r:embed="rId9">
              <a:extLst>
                <a:ext uri="{28A0092B-C50C-407E-A947-70E740481C1C}">
                  <a14:useLocalDpi xmlns:a14="http://schemas.microsoft.com/office/drawing/2010/main" val="0"/>
                </a:ext>
              </a:extLst>
            </a:blip>
            <a:srcRect/>
            <a:stretch>
              <a:fillRect/>
            </a:stretch>
          </p:blipFill>
          <p:spPr bwMode="auto">
            <a:xfrm>
              <a:off x="4191000" y="5105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5-Point Star 20"/>
            <p:cNvSpPr/>
            <p:nvPr/>
          </p:nvSpPr>
          <p:spPr>
            <a:xfrm>
              <a:off x="3951027" y="4557215"/>
              <a:ext cx="1219200" cy="83856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rPr>
                <a:t>5</a:t>
              </a:r>
              <a:endParaRPr lang="en-US" b="1">
                <a:solidFill>
                  <a:srgbClr val="FF0000"/>
                </a:solidFill>
              </a:endParaRPr>
            </a:p>
          </p:txBody>
        </p:sp>
      </p:grpSp>
      <p:grpSp>
        <p:nvGrpSpPr>
          <p:cNvPr id="35849" name="Group 24"/>
          <p:cNvGrpSpPr>
            <a:grpSpLocks/>
          </p:cNvGrpSpPr>
          <p:nvPr/>
        </p:nvGrpSpPr>
        <p:grpSpPr bwMode="auto">
          <a:xfrm>
            <a:off x="457200" y="4557713"/>
            <a:ext cx="1257300" cy="1165225"/>
            <a:chOff x="457200" y="4557215"/>
            <a:chExt cx="1256731" cy="1165746"/>
          </a:xfrm>
        </p:grpSpPr>
        <p:pic>
          <p:nvPicPr>
            <p:cNvPr id="23" name="Ve An Com - Thao Trang.mp3">
              <a:hlinkClick r:id="" action="ppaction://media"/>
            </p:cNvPr>
            <p:cNvPicPr>
              <a:picLocks noRot="1" noChangeAspect="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723331" y="5113361"/>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5-Point Star 23"/>
            <p:cNvSpPr/>
            <p:nvPr/>
          </p:nvSpPr>
          <p:spPr>
            <a:xfrm>
              <a:off x="457200" y="4557215"/>
              <a:ext cx="1256731" cy="115780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6</a:t>
              </a:r>
              <a:endParaRPr lang="en-US" b="1">
                <a:solidFill>
                  <a:srgbClr val="FF0000"/>
                </a:solidFill>
              </a:endParaRPr>
            </a:p>
          </p:txBody>
        </p:sp>
      </p:gr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audio>
              <p:cMediaNode vol="80000">
                <p:cTn id="3" fill="hold" display="0">
                  <p:stCondLst>
                    <p:cond delay="indefinite"/>
                  </p:stCondLst>
                  <p:endCondLst>
                    <p:cond evt="onStopAudio" delay="0">
                      <p:tgtEl>
                        <p:sldTgt/>
                      </p:tgtEl>
                    </p:cond>
                  </p:endCondLst>
                </p:cTn>
                <p:tgtEl>
                  <p:spTgt spid="8"/>
                </p:tgtEl>
              </p:cMediaNode>
            </p:audio>
            <p:audio>
              <p:cMediaNode vol="80000">
                <p:cTn id="4" repeatCount="indefinite" fill="hold" display="0">
                  <p:stCondLst>
                    <p:cond delay="indefinite"/>
                  </p:stCondLst>
                  <p:endCondLst>
                    <p:cond evt="onStopAudio" delay="0">
                      <p:tgtEl>
                        <p:sldTgt/>
                      </p:tgtEl>
                    </p:cond>
                  </p:endCondLst>
                </p:cTn>
                <p:tgtEl>
                  <p:spTgt spid="11"/>
                </p:tgtEl>
              </p:cMediaNode>
            </p:audio>
            <p:audio>
              <p:cMediaNode vol="80000">
                <p:cTn id="5" fill="hold" display="0">
                  <p:stCondLst>
                    <p:cond delay="indefinite"/>
                  </p:stCondLst>
                  <p:endCondLst>
                    <p:cond evt="onStopAudio" delay="0">
                      <p:tgtEl>
                        <p:sldTgt/>
                      </p:tgtEl>
                    </p:cond>
                  </p:endCondLst>
                </p:cTn>
                <p:tgtEl>
                  <p:spTgt spid="17"/>
                </p:tgtEl>
              </p:cMediaNode>
            </p:audio>
            <p:audio>
              <p:cMediaNode vol="80000">
                <p:cTn id="6" fill="hold" display="0">
                  <p:stCondLst>
                    <p:cond delay="indefinite"/>
                  </p:stCondLst>
                  <p:endCondLst>
                    <p:cond evt="onStopAudio" delay="0">
                      <p:tgtEl>
                        <p:sldTgt/>
                      </p:tgtEl>
                    </p:cond>
                  </p:endCondLst>
                </p:cTn>
                <p:tgtEl>
                  <p:spTgt spid="20"/>
                </p:tgtEl>
              </p:cMediaNode>
            </p:audio>
            <p:audio>
              <p:cMediaNode vol="80000">
                <p:cTn id="7" fill="hold" display="0">
                  <p:stCondLst>
                    <p:cond delay="indefinite"/>
                  </p:stCondLst>
                  <p:endCondLst>
                    <p:cond evt="onStopAudio" delay="0">
                      <p:tgtEl>
                        <p:sldTgt/>
                      </p:tgtEl>
                    </p:cond>
                  </p:endCondLst>
                </p:cTn>
                <p:tgtEl>
                  <p:spTgt spid="2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2</a:t>
            </a:r>
          </a:p>
        </p:txBody>
      </p:sp>
      <p:pic>
        <p:nvPicPr>
          <p:cNvPr id="36867" name="Content Placeholder 3"/>
          <p:cNvPicPr>
            <a:picLocks noGrp="1" noChangeAspect="1"/>
          </p:cNvPicPr>
          <p:nvPr>
            <p:ph idx="1"/>
          </p:nvPr>
        </p:nvPicPr>
        <p:blipFill>
          <a:blip r:embed="rId8">
            <a:extLst>
              <a:ext uri="{28A0092B-C50C-407E-A947-70E740481C1C}">
                <a14:useLocalDpi xmlns:a14="http://schemas.microsoft.com/office/drawing/2010/main" val="0"/>
              </a:ext>
            </a:extLst>
          </a:blip>
          <a:srcRect/>
          <a:stretch>
            <a:fillRect/>
          </a:stretch>
        </p:blipFill>
        <p:spPr>
          <a:xfrm>
            <a:off x="0" y="0"/>
            <a:ext cx="9275763" cy="6946900"/>
          </a:xfrm>
        </p:spPr>
      </p:pic>
      <p:grpSp>
        <p:nvGrpSpPr>
          <p:cNvPr id="36868" name="Group 2"/>
          <p:cNvGrpSpPr>
            <a:grpSpLocks/>
          </p:cNvGrpSpPr>
          <p:nvPr/>
        </p:nvGrpSpPr>
        <p:grpSpPr bwMode="auto">
          <a:xfrm>
            <a:off x="266700" y="457200"/>
            <a:ext cx="1447800" cy="1028700"/>
            <a:chOff x="266131" y="457200"/>
            <a:chExt cx="1447800" cy="1028700"/>
          </a:xfrm>
        </p:grpSpPr>
        <p:pic>
          <p:nvPicPr>
            <p:cNvPr id="5" name="Con Gai Nho Cua Ba - Phan Dinh Tung.mp3">
              <a:hlinkClick r:id="" action="ppaction://media"/>
            </p:cNvPr>
            <p:cNvPicPr>
              <a:picLocks noRot="1" noChangeAspect="1"/>
            </p:cNvPicPr>
            <p:nvPr>
              <a:audioFile r:link="rId6"/>
            </p:nvPr>
          </p:nvPicPr>
          <p:blipFill>
            <a:blip r:embed="rId9">
              <a:extLst>
                <a:ext uri="{28A0092B-C50C-407E-A947-70E740481C1C}">
                  <a14:useLocalDpi xmlns:a14="http://schemas.microsoft.com/office/drawing/2010/main" val="0"/>
                </a:ext>
              </a:extLst>
            </a:blip>
            <a:srcRect/>
            <a:stretch>
              <a:fillRect/>
            </a:stretch>
          </p:blipFill>
          <p:spPr bwMode="auto">
            <a:xfrm>
              <a:off x="903027" y="8763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Point Star 5"/>
            <p:cNvSpPr/>
            <p:nvPr/>
          </p:nvSpPr>
          <p:spPr>
            <a:xfrm>
              <a:off x="266131" y="457200"/>
              <a:ext cx="1447800" cy="838200"/>
            </a:xfrm>
            <a:prstGeom prst="star5">
              <a:avLst>
                <a:gd name="adj" fmla="val 21412"/>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1</a:t>
              </a:r>
            </a:p>
          </p:txBody>
        </p:sp>
      </p:grpSp>
      <p:grpSp>
        <p:nvGrpSpPr>
          <p:cNvPr id="36869" name="Group 9"/>
          <p:cNvGrpSpPr>
            <a:grpSpLocks/>
          </p:cNvGrpSpPr>
          <p:nvPr/>
        </p:nvGrpSpPr>
        <p:grpSpPr bwMode="auto">
          <a:xfrm>
            <a:off x="266700" y="2209800"/>
            <a:ext cx="1158875" cy="914400"/>
            <a:chOff x="266131" y="2209800"/>
            <a:chExt cx="1160060" cy="914400"/>
          </a:xfrm>
        </p:grpSpPr>
        <p:pic>
          <p:nvPicPr>
            <p:cNvPr id="8" name="Gia Dinh Nho Hanh Phuc To - Nhat Tinh Anh Khanh Ngoc Be Trieu Vy.mp3">
              <a:hlinkClick r:id="" action="ppaction://media"/>
            </p:cNvPr>
            <p:cNvPicPr>
              <a:picLocks noRot="1" noChangeAspect="1"/>
            </p:cNvPicPr>
            <p:nvPr>
              <a:audioFile r:link="rId5"/>
            </p:nvPr>
          </p:nvPicPr>
          <p:blipFill>
            <a:blip r:embed="rId10">
              <a:extLst>
                <a:ext uri="{28A0092B-C50C-407E-A947-70E740481C1C}">
                  <a14:useLocalDpi xmlns:a14="http://schemas.microsoft.com/office/drawing/2010/main" val="0"/>
                </a:ext>
              </a:extLst>
            </a:blip>
            <a:srcRect/>
            <a:stretch>
              <a:fillRect/>
            </a:stretch>
          </p:blipFill>
          <p:spPr bwMode="auto">
            <a:xfrm>
              <a:off x="816591" y="2514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Point Star 8"/>
            <p:cNvSpPr/>
            <p:nvPr/>
          </p:nvSpPr>
          <p:spPr>
            <a:xfrm>
              <a:off x="266131" y="2209800"/>
              <a:ext cx="913746"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rPr>
                <a:t>2</a:t>
              </a:r>
            </a:p>
          </p:txBody>
        </p:sp>
      </p:grpSp>
      <p:grpSp>
        <p:nvGrpSpPr>
          <p:cNvPr id="36870" name="Group 15"/>
          <p:cNvGrpSpPr>
            <a:grpSpLocks/>
          </p:cNvGrpSpPr>
          <p:nvPr/>
        </p:nvGrpSpPr>
        <p:grpSpPr bwMode="auto">
          <a:xfrm>
            <a:off x="2743200" y="2819400"/>
            <a:ext cx="1447800" cy="1295400"/>
            <a:chOff x="2743200" y="2819400"/>
            <a:chExt cx="1447800" cy="1295400"/>
          </a:xfrm>
        </p:grpSpPr>
        <p:pic>
          <p:nvPicPr>
            <p:cNvPr id="11" name="Nha La Noi 2016 Version - Noo Phuoc Thinh Van Mai Huong.mp3">
              <a:hlinkClick r:id="" action="ppaction://media"/>
            </p:cNvPr>
            <p:cNvPicPr>
              <a:picLocks noRot="1" noChangeAspect="1"/>
            </p:cNvPicPr>
            <p:nvPr>
              <a:audioFile r:link="rId4"/>
            </p:nvPr>
          </p:nvPicPr>
          <p:blipFill>
            <a:blip r:embed="rId10">
              <a:extLst>
                <a:ext uri="{28A0092B-C50C-407E-A947-70E740481C1C}">
                  <a14:useLocalDpi xmlns:a14="http://schemas.microsoft.com/office/drawing/2010/main" val="0"/>
                </a:ext>
              </a:extLst>
            </a:blip>
            <a:srcRect/>
            <a:stretch>
              <a:fillRect/>
            </a:stretch>
          </p:blipFill>
          <p:spPr bwMode="auto">
            <a:xfrm>
              <a:off x="3048000" y="3505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5-Point Star 14"/>
            <p:cNvSpPr/>
            <p:nvPr/>
          </p:nvSpPr>
          <p:spPr>
            <a:xfrm>
              <a:off x="2743200" y="2819400"/>
              <a:ext cx="1447800" cy="990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rPr>
                <a:t>3</a:t>
              </a:r>
            </a:p>
          </p:txBody>
        </p:sp>
      </p:grpSp>
      <p:grpSp>
        <p:nvGrpSpPr>
          <p:cNvPr id="36871" name="Group 18"/>
          <p:cNvGrpSpPr>
            <a:grpSpLocks/>
          </p:cNvGrpSpPr>
          <p:nvPr/>
        </p:nvGrpSpPr>
        <p:grpSpPr bwMode="auto">
          <a:xfrm>
            <a:off x="4419600" y="2209800"/>
            <a:ext cx="1371600" cy="912813"/>
            <a:chOff x="4419600" y="2209800"/>
            <a:chExt cx="1371600" cy="913263"/>
          </a:xfrm>
        </p:grpSpPr>
        <p:pic>
          <p:nvPicPr>
            <p:cNvPr id="17" name="Noi Ay Con Tim Ve - Ho Quang Hieu.mp3">
              <a:hlinkClick r:id="" action="ppaction://media"/>
            </p:cNvPr>
            <p:cNvPicPr>
              <a:picLocks noRot="1" noChangeAspect="1"/>
            </p:cNvPicPr>
            <p:nvPr>
              <a:audioFile r:link="rId3"/>
            </p:nvPr>
          </p:nvPicPr>
          <p:blipFill>
            <a:blip r:embed="rId10">
              <a:extLst>
                <a:ext uri="{28A0092B-C50C-407E-A947-70E740481C1C}">
                  <a14:useLocalDpi xmlns:a14="http://schemas.microsoft.com/office/drawing/2010/main" val="0"/>
                </a:ext>
              </a:extLst>
            </a:blip>
            <a:srcRect/>
            <a:stretch>
              <a:fillRect/>
            </a:stretch>
          </p:blipFill>
          <p:spPr bwMode="auto">
            <a:xfrm>
              <a:off x="4560627" y="25134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5-Point Star 17"/>
            <p:cNvSpPr/>
            <p:nvPr/>
          </p:nvSpPr>
          <p:spPr>
            <a:xfrm>
              <a:off x="4419600" y="2209800"/>
              <a:ext cx="1371600" cy="60990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4</a:t>
              </a:r>
              <a:endParaRPr lang="en-US" b="1">
                <a:solidFill>
                  <a:srgbClr val="FF0000"/>
                </a:solidFill>
              </a:endParaRPr>
            </a:p>
          </p:txBody>
        </p:sp>
      </p:grpSp>
      <p:grpSp>
        <p:nvGrpSpPr>
          <p:cNvPr id="36872" name="Group 21"/>
          <p:cNvGrpSpPr>
            <a:grpSpLocks/>
          </p:cNvGrpSpPr>
          <p:nvPr/>
        </p:nvGrpSpPr>
        <p:grpSpPr bwMode="auto">
          <a:xfrm>
            <a:off x="3951288" y="4557713"/>
            <a:ext cx="1219200" cy="1157287"/>
            <a:chOff x="3951027" y="4557215"/>
            <a:chExt cx="1219200" cy="1157785"/>
          </a:xfrm>
        </p:grpSpPr>
        <p:pic>
          <p:nvPicPr>
            <p:cNvPr id="20" name="Gia Dinh Nho Hanh Phuc To - Nhat Tinh Anh Khanh Ngoc Be Trieu Vy.mp3">
              <a:hlinkClick r:id="" action="ppaction://media"/>
            </p:cNvPr>
            <p:cNvPicPr>
              <a:picLocks noRot="1" noChangeAspect="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4191000" y="5105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5-Point Star 20"/>
            <p:cNvSpPr/>
            <p:nvPr/>
          </p:nvSpPr>
          <p:spPr>
            <a:xfrm>
              <a:off x="3951027" y="4557215"/>
              <a:ext cx="1219200" cy="83856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rPr>
                <a:t>5</a:t>
              </a:r>
              <a:endParaRPr lang="en-US" b="1">
                <a:solidFill>
                  <a:srgbClr val="FF0000"/>
                </a:solidFill>
              </a:endParaRPr>
            </a:p>
          </p:txBody>
        </p:sp>
      </p:grpSp>
      <p:grpSp>
        <p:nvGrpSpPr>
          <p:cNvPr id="36873" name="Group 24"/>
          <p:cNvGrpSpPr>
            <a:grpSpLocks/>
          </p:cNvGrpSpPr>
          <p:nvPr/>
        </p:nvGrpSpPr>
        <p:grpSpPr bwMode="auto">
          <a:xfrm>
            <a:off x="457200" y="4557713"/>
            <a:ext cx="1257300" cy="1165225"/>
            <a:chOff x="457200" y="4557215"/>
            <a:chExt cx="1256731" cy="1165746"/>
          </a:xfrm>
        </p:grpSpPr>
        <p:pic>
          <p:nvPicPr>
            <p:cNvPr id="23" name="Ve An Com - Thao Trang.mp3">
              <a:hlinkClick r:id="" action="ppaction://media"/>
            </p:cNvPr>
            <p:cNvPicPr>
              <a:picLocks noRot="1" noChangeAspect="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723331" y="5113361"/>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5-Point Star 23"/>
            <p:cNvSpPr/>
            <p:nvPr/>
          </p:nvSpPr>
          <p:spPr>
            <a:xfrm>
              <a:off x="457200" y="4557215"/>
              <a:ext cx="1256731" cy="115780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6</a:t>
              </a:r>
              <a:endParaRPr lang="en-US" b="1">
                <a:solidFill>
                  <a:srgbClr val="FF0000"/>
                </a:solidFill>
              </a:endParaRPr>
            </a:p>
          </p:txBody>
        </p:sp>
      </p:gr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audio>
              <p:cMediaNode vol="80000">
                <p:cTn id="3" repeatCount="indefinite" fill="hold" display="0">
                  <p:stCondLst>
                    <p:cond delay="indefinite"/>
                  </p:stCondLst>
                  <p:endCondLst>
                    <p:cond evt="onStopAudio" delay="0">
                      <p:tgtEl>
                        <p:sldTgt/>
                      </p:tgtEl>
                    </p:cond>
                  </p:endCondLst>
                </p:cTn>
                <p:tgtEl>
                  <p:spTgt spid="8"/>
                </p:tgtEl>
              </p:cMediaNode>
            </p:audio>
            <p:audio>
              <p:cMediaNode vol="80000">
                <p:cTn id="4" repeatCount="indefinite" fill="hold" display="0">
                  <p:stCondLst>
                    <p:cond delay="indefinite"/>
                  </p:stCondLst>
                  <p:endCondLst>
                    <p:cond evt="onStopAudio" delay="0">
                      <p:tgtEl>
                        <p:sldTgt/>
                      </p:tgtEl>
                    </p:cond>
                  </p:endCondLst>
                </p:cTn>
                <p:tgtEl>
                  <p:spTgt spid="11"/>
                </p:tgtEl>
              </p:cMediaNode>
            </p:audio>
            <p:audio>
              <p:cMediaNode vol="80000">
                <p:cTn id="5" repeatCount="indefinite" fill="hold" display="0">
                  <p:stCondLst>
                    <p:cond delay="indefinite"/>
                  </p:stCondLst>
                  <p:endCondLst>
                    <p:cond evt="onStopAudio" delay="0">
                      <p:tgtEl>
                        <p:sldTgt/>
                      </p:tgtEl>
                    </p:cond>
                  </p:endCondLst>
                </p:cTn>
                <p:tgtEl>
                  <p:spTgt spid="17"/>
                </p:tgtEl>
              </p:cMediaNode>
            </p:audio>
            <p:audio>
              <p:cMediaNode vol="80000">
                <p:cTn id="6" repeatCount="indefinite" fill="hold" display="0">
                  <p:stCondLst>
                    <p:cond delay="indefinite"/>
                  </p:stCondLst>
                  <p:endCondLst>
                    <p:cond evt="onStopAudio" delay="0">
                      <p:tgtEl>
                        <p:sldTgt/>
                      </p:tgtEl>
                    </p:cond>
                  </p:endCondLst>
                </p:cTn>
                <p:tgtEl>
                  <p:spTgt spid="20"/>
                </p:tgtEl>
              </p:cMediaNode>
            </p:audio>
            <p:audio>
              <p:cMediaNode vol="80000">
                <p:cTn id="7" repeatCount="indefinite" fill="hold" display="0">
                  <p:stCondLst>
                    <p:cond delay="indefinite"/>
                  </p:stCondLst>
                  <p:endCondLst>
                    <p:cond evt="onStopAudio" delay="0">
                      <p:tgtEl>
                        <p:sldTgt/>
                      </p:tgtEl>
                    </p:cond>
                  </p:endCondLst>
                </p:cTn>
                <p:tgtEl>
                  <p:spTgt spid="23"/>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2</a:t>
            </a:r>
          </a:p>
        </p:txBody>
      </p:sp>
      <p:pic>
        <p:nvPicPr>
          <p:cNvPr id="37891" name="Content Placeholder 3"/>
          <p:cNvPicPr>
            <a:picLocks noGrp="1" noChangeAspect="1"/>
          </p:cNvPicPr>
          <p:nvPr>
            <p:ph idx="1"/>
          </p:nvPr>
        </p:nvPicPr>
        <p:blipFill>
          <a:blip r:embed="rId8">
            <a:extLst>
              <a:ext uri="{28A0092B-C50C-407E-A947-70E740481C1C}">
                <a14:useLocalDpi xmlns:a14="http://schemas.microsoft.com/office/drawing/2010/main" val="0"/>
              </a:ext>
            </a:extLst>
          </a:blip>
          <a:srcRect/>
          <a:stretch>
            <a:fillRect/>
          </a:stretch>
        </p:blipFill>
        <p:spPr>
          <a:xfrm>
            <a:off x="0" y="0"/>
            <a:ext cx="9275763" cy="6946900"/>
          </a:xfrm>
        </p:spPr>
      </p:pic>
      <p:grpSp>
        <p:nvGrpSpPr>
          <p:cNvPr id="37892" name="Group 6"/>
          <p:cNvGrpSpPr>
            <a:grpSpLocks/>
          </p:cNvGrpSpPr>
          <p:nvPr/>
        </p:nvGrpSpPr>
        <p:grpSpPr bwMode="auto">
          <a:xfrm>
            <a:off x="266700" y="342900"/>
            <a:ext cx="1447800" cy="1028700"/>
            <a:chOff x="266131" y="342900"/>
            <a:chExt cx="1447800" cy="1028700"/>
          </a:xfrm>
        </p:grpSpPr>
        <p:pic>
          <p:nvPicPr>
            <p:cNvPr id="5" name="Con Gai Nho Cua Ba - Phan Dinh Tung.mp3">
              <a:hlinkClick r:id="" action="ppaction://media"/>
            </p:cNvPr>
            <p:cNvPicPr>
              <a:picLocks noRot="1" noChangeAspect="1"/>
            </p:cNvPicPr>
            <p:nvPr>
              <a:audioFile r:link="rId6"/>
            </p:nvPr>
          </p:nvPicPr>
          <p:blipFill>
            <a:blip r:embed="rId9">
              <a:extLst>
                <a:ext uri="{28A0092B-C50C-407E-A947-70E740481C1C}">
                  <a14:useLocalDpi xmlns:a14="http://schemas.microsoft.com/office/drawing/2010/main" val="0"/>
                </a:ext>
              </a:extLst>
            </a:blip>
            <a:srcRect/>
            <a:stretch>
              <a:fillRect/>
            </a:stretch>
          </p:blipFill>
          <p:spPr bwMode="auto">
            <a:xfrm>
              <a:off x="903027" y="762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Point Star 5"/>
            <p:cNvSpPr/>
            <p:nvPr/>
          </p:nvSpPr>
          <p:spPr>
            <a:xfrm>
              <a:off x="266131" y="342900"/>
              <a:ext cx="1447800" cy="838200"/>
            </a:xfrm>
            <a:prstGeom prst="star5">
              <a:avLst>
                <a:gd name="adj" fmla="val 21412"/>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1</a:t>
              </a:r>
            </a:p>
          </p:txBody>
        </p:sp>
      </p:grpSp>
      <p:grpSp>
        <p:nvGrpSpPr>
          <p:cNvPr id="37893" name="Group 9"/>
          <p:cNvGrpSpPr>
            <a:grpSpLocks/>
          </p:cNvGrpSpPr>
          <p:nvPr/>
        </p:nvGrpSpPr>
        <p:grpSpPr bwMode="auto">
          <a:xfrm>
            <a:off x="266700" y="2209800"/>
            <a:ext cx="1158875" cy="914400"/>
            <a:chOff x="266131" y="2209800"/>
            <a:chExt cx="1160060" cy="914400"/>
          </a:xfrm>
        </p:grpSpPr>
        <p:pic>
          <p:nvPicPr>
            <p:cNvPr id="8" name="Gia Dinh Nho Hanh Phuc To - Nhat Tinh Anh Khanh Ngoc Be Trieu Vy.mp3">
              <a:hlinkClick r:id="" action="ppaction://media"/>
            </p:cNvPr>
            <p:cNvPicPr>
              <a:picLocks noRot="1" noChangeAspect="1"/>
            </p:cNvPicPr>
            <p:nvPr>
              <a:audioFile r:link="rId5"/>
            </p:nvPr>
          </p:nvPicPr>
          <p:blipFill>
            <a:blip r:embed="rId10">
              <a:extLst>
                <a:ext uri="{28A0092B-C50C-407E-A947-70E740481C1C}">
                  <a14:useLocalDpi xmlns:a14="http://schemas.microsoft.com/office/drawing/2010/main" val="0"/>
                </a:ext>
              </a:extLst>
            </a:blip>
            <a:srcRect/>
            <a:stretch>
              <a:fillRect/>
            </a:stretch>
          </p:blipFill>
          <p:spPr bwMode="auto">
            <a:xfrm>
              <a:off x="816591" y="25146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Point Star 8"/>
            <p:cNvSpPr/>
            <p:nvPr/>
          </p:nvSpPr>
          <p:spPr>
            <a:xfrm>
              <a:off x="266131" y="2209800"/>
              <a:ext cx="913746"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rPr>
                <a:t>2</a:t>
              </a:r>
            </a:p>
          </p:txBody>
        </p:sp>
      </p:grpSp>
      <p:grpSp>
        <p:nvGrpSpPr>
          <p:cNvPr id="37894" name="Group 15"/>
          <p:cNvGrpSpPr>
            <a:grpSpLocks/>
          </p:cNvGrpSpPr>
          <p:nvPr/>
        </p:nvGrpSpPr>
        <p:grpSpPr bwMode="auto">
          <a:xfrm>
            <a:off x="2743200" y="2819400"/>
            <a:ext cx="1447800" cy="1295400"/>
            <a:chOff x="2743200" y="2819400"/>
            <a:chExt cx="1447800" cy="1295400"/>
          </a:xfrm>
        </p:grpSpPr>
        <p:pic>
          <p:nvPicPr>
            <p:cNvPr id="11" name="Nha La Noi 2016 Version - Noo Phuoc Thinh Van Mai Huong.mp3">
              <a:hlinkClick r:id="" action="ppaction://media"/>
            </p:cNvPr>
            <p:cNvPicPr>
              <a:picLocks noRot="1" noChangeAspect="1"/>
            </p:cNvPicPr>
            <p:nvPr>
              <a:audioFile r:link="rId4"/>
            </p:nvPr>
          </p:nvPicPr>
          <p:blipFill>
            <a:blip r:embed="rId10">
              <a:extLst>
                <a:ext uri="{28A0092B-C50C-407E-A947-70E740481C1C}">
                  <a14:useLocalDpi xmlns:a14="http://schemas.microsoft.com/office/drawing/2010/main" val="0"/>
                </a:ext>
              </a:extLst>
            </a:blip>
            <a:srcRect/>
            <a:stretch>
              <a:fillRect/>
            </a:stretch>
          </p:blipFill>
          <p:spPr bwMode="auto">
            <a:xfrm>
              <a:off x="3048000" y="3505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5-Point Star 14"/>
            <p:cNvSpPr/>
            <p:nvPr/>
          </p:nvSpPr>
          <p:spPr>
            <a:xfrm>
              <a:off x="2743200" y="2819400"/>
              <a:ext cx="1447800" cy="9906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rPr>
                <a:t>3</a:t>
              </a:r>
            </a:p>
          </p:txBody>
        </p:sp>
      </p:grpSp>
      <p:grpSp>
        <p:nvGrpSpPr>
          <p:cNvPr id="37895" name="Group 18"/>
          <p:cNvGrpSpPr>
            <a:grpSpLocks/>
          </p:cNvGrpSpPr>
          <p:nvPr/>
        </p:nvGrpSpPr>
        <p:grpSpPr bwMode="auto">
          <a:xfrm>
            <a:off x="4419600" y="2209800"/>
            <a:ext cx="1371600" cy="912813"/>
            <a:chOff x="4419600" y="2209800"/>
            <a:chExt cx="1371600" cy="913263"/>
          </a:xfrm>
        </p:grpSpPr>
        <p:pic>
          <p:nvPicPr>
            <p:cNvPr id="17" name="Noi Ay Con Tim Ve - Ho Quang Hieu.mp3">
              <a:hlinkClick r:id="" action="ppaction://media"/>
            </p:cNvPr>
            <p:cNvPicPr>
              <a:picLocks noRot="1" noChangeAspect="1"/>
            </p:cNvPicPr>
            <p:nvPr>
              <a:audioFile r:link="rId3"/>
            </p:nvPr>
          </p:nvPicPr>
          <p:blipFill>
            <a:blip r:embed="rId10">
              <a:extLst>
                <a:ext uri="{28A0092B-C50C-407E-A947-70E740481C1C}">
                  <a14:useLocalDpi xmlns:a14="http://schemas.microsoft.com/office/drawing/2010/main" val="0"/>
                </a:ext>
              </a:extLst>
            </a:blip>
            <a:srcRect/>
            <a:stretch>
              <a:fillRect/>
            </a:stretch>
          </p:blipFill>
          <p:spPr bwMode="auto">
            <a:xfrm>
              <a:off x="4560627" y="25134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5-Point Star 17"/>
            <p:cNvSpPr/>
            <p:nvPr/>
          </p:nvSpPr>
          <p:spPr>
            <a:xfrm>
              <a:off x="4419600" y="2209800"/>
              <a:ext cx="1371600" cy="60990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4</a:t>
              </a:r>
              <a:endParaRPr lang="en-US" b="1">
                <a:solidFill>
                  <a:srgbClr val="FF0000"/>
                </a:solidFill>
              </a:endParaRPr>
            </a:p>
          </p:txBody>
        </p:sp>
      </p:grpSp>
      <p:grpSp>
        <p:nvGrpSpPr>
          <p:cNvPr id="37896" name="Group 21"/>
          <p:cNvGrpSpPr>
            <a:grpSpLocks/>
          </p:cNvGrpSpPr>
          <p:nvPr/>
        </p:nvGrpSpPr>
        <p:grpSpPr bwMode="auto">
          <a:xfrm>
            <a:off x="3951288" y="4557713"/>
            <a:ext cx="1219200" cy="1157287"/>
            <a:chOff x="3951027" y="4557215"/>
            <a:chExt cx="1219200" cy="1157785"/>
          </a:xfrm>
        </p:grpSpPr>
        <p:pic>
          <p:nvPicPr>
            <p:cNvPr id="20" name="Gia Dinh Nho Hanh Phuc To - Nhat Tinh Anh Khanh Ngoc Be Trieu Vy.mp3">
              <a:hlinkClick r:id="" action="ppaction://media"/>
            </p:cNvPr>
            <p:cNvPicPr>
              <a:picLocks noRot="1" noChangeAspect="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4191000" y="5105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5-Point Star 20"/>
            <p:cNvSpPr/>
            <p:nvPr/>
          </p:nvSpPr>
          <p:spPr>
            <a:xfrm>
              <a:off x="3951027" y="4557215"/>
              <a:ext cx="1219200" cy="83856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0000"/>
                  </a:solidFill>
                </a:rPr>
                <a:t>5</a:t>
              </a:r>
              <a:endParaRPr lang="en-US" b="1">
                <a:solidFill>
                  <a:srgbClr val="FF0000"/>
                </a:solidFill>
              </a:endParaRPr>
            </a:p>
          </p:txBody>
        </p:sp>
      </p:grpSp>
      <p:grpSp>
        <p:nvGrpSpPr>
          <p:cNvPr id="37897" name="Group 24"/>
          <p:cNvGrpSpPr>
            <a:grpSpLocks/>
          </p:cNvGrpSpPr>
          <p:nvPr/>
        </p:nvGrpSpPr>
        <p:grpSpPr bwMode="auto">
          <a:xfrm>
            <a:off x="457200" y="4557713"/>
            <a:ext cx="1257300" cy="1165225"/>
            <a:chOff x="457200" y="4557215"/>
            <a:chExt cx="1256731" cy="1165746"/>
          </a:xfrm>
        </p:grpSpPr>
        <p:pic>
          <p:nvPicPr>
            <p:cNvPr id="23" name="Ve An Com - Thao Trang.mp3">
              <a:hlinkClick r:id="" action="ppaction://media"/>
            </p:cNvPr>
            <p:cNvPicPr>
              <a:picLocks noRot="1" noChangeAspect="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723331" y="5113361"/>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5-Point Star 23"/>
            <p:cNvSpPr/>
            <p:nvPr/>
          </p:nvSpPr>
          <p:spPr>
            <a:xfrm>
              <a:off x="457200" y="4557215"/>
              <a:ext cx="1256731" cy="115780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rPr>
                <a:t>6</a:t>
              </a:r>
              <a:endParaRPr lang="en-US" b="1">
                <a:solidFill>
                  <a:srgbClr val="FF0000"/>
                </a:solidFill>
              </a:endParaRPr>
            </a:p>
          </p:txBody>
        </p:sp>
      </p:grpSp>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5"/>
                </p:tgtEl>
              </p:cMediaNode>
            </p:audio>
            <p:audio>
              <p:cMediaNode vol="80000">
                <p:cTn id="3" repeatCount="indefinite" fill="hold" display="0">
                  <p:stCondLst>
                    <p:cond delay="indefinite"/>
                  </p:stCondLst>
                  <p:endCondLst>
                    <p:cond evt="onStopAudio" delay="0">
                      <p:tgtEl>
                        <p:sldTgt/>
                      </p:tgtEl>
                    </p:cond>
                  </p:endCondLst>
                </p:cTn>
                <p:tgtEl>
                  <p:spTgt spid="8"/>
                </p:tgtEl>
              </p:cMediaNode>
            </p:audio>
            <p:audio>
              <p:cMediaNode vol="80000">
                <p:cTn id="4" repeatCount="indefinite" fill="hold" display="0">
                  <p:stCondLst>
                    <p:cond delay="indefinite"/>
                  </p:stCondLst>
                  <p:endCondLst>
                    <p:cond evt="onStopAudio" delay="0">
                      <p:tgtEl>
                        <p:sldTgt/>
                      </p:tgtEl>
                    </p:cond>
                  </p:endCondLst>
                </p:cTn>
                <p:tgtEl>
                  <p:spTgt spid="11"/>
                </p:tgtEl>
              </p:cMediaNode>
            </p:audio>
            <p:audio>
              <p:cMediaNode vol="80000">
                <p:cTn id="5" repeatCount="indefinite" fill="hold" display="0">
                  <p:stCondLst>
                    <p:cond delay="indefinite"/>
                  </p:stCondLst>
                  <p:endCondLst>
                    <p:cond evt="onStopAudio" delay="0">
                      <p:tgtEl>
                        <p:sldTgt/>
                      </p:tgtEl>
                    </p:cond>
                  </p:endCondLst>
                </p:cTn>
                <p:tgtEl>
                  <p:spTgt spid="17"/>
                </p:tgtEl>
              </p:cMediaNode>
            </p:audio>
            <p:audio>
              <p:cMediaNode vol="80000">
                <p:cTn id="6" repeatCount="indefinite" fill="hold" display="0">
                  <p:stCondLst>
                    <p:cond delay="indefinite"/>
                  </p:stCondLst>
                  <p:endCondLst>
                    <p:cond evt="onStopAudio" delay="0">
                      <p:tgtEl>
                        <p:sldTgt/>
                      </p:tgtEl>
                    </p:cond>
                  </p:endCondLst>
                </p:cTn>
                <p:tgtEl>
                  <p:spTgt spid="20"/>
                </p:tgtEl>
              </p:cMediaNode>
            </p:audio>
            <p:audio>
              <p:cMediaNode vol="80000">
                <p:cTn id="7" repeatCount="indefinite" fill="hold" display="0">
                  <p:stCondLst>
                    <p:cond delay="indefinite"/>
                  </p:stCondLst>
                  <p:endCondLst>
                    <p:cond evt="onStopAudio" delay="0">
                      <p:tgtEl>
                        <p:sldTgt/>
                      </p:tgtEl>
                    </p:cond>
                  </p:endCondLst>
                </p:cTn>
                <p:tgtEl>
                  <p:spTgt spid="23"/>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6850" y="152400"/>
            <a:ext cx="8647113"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Grp="1" noChangeArrowheads="1"/>
          </p:cNvSpPr>
          <p:nvPr>
            <p:ph type="body" idx="1"/>
          </p:nvPr>
        </p:nvSpPr>
        <p:spPr>
          <a:xfrm>
            <a:off x="304800" y="609600"/>
            <a:ext cx="8534400" cy="2400300"/>
          </a:xfrm>
        </p:spPr>
        <p:txBody>
          <a:bodyPr/>
          <a:lstStyle/>
          <a:p>
            <a:pPr algn="just">
              <a:buFont typeface="Wingdings" pitchFamily="2" charset="2"/>
              <a:buNone/>
            </a:pPr>
            <a:r>
              <a:rPr lang="en-US" sz="2800" b="1" smtClean="0"/>
              <a:t>	Sơn sinh ra trong một gia đình giàu có và là con một nên bố mẹ rất chiều chuộng và thỏa mãn mọi đòi hỏi của Sơn. Sơn đua đòi ăn chơi, hút thuốc lá rồi bị nghiện ma túy.</a:t>
            </a:r>
          </a:p>
          <a:p>
            <a:pPr algn="just">
              <a:buFont typeface="Wingdings" pitchFamily="2" charset="2"/>
              <a:buNone/>
            </a:pPr>
            <a:r>
              <a:rPr lang="en-US" sz="2800" b="1" smtClean="0"/>
              <a:t>      Theo em, ai là người có lỗi trong việc này? Vì sao?</a:t>
            </a:r>
          </a:p>
          <a:p>
            <a:pPr>
              <a:buFont typeface="Wingdings" pitchFamily="2" charset="2"/>
              <a:buNone/>
            </a:pPr>
            <a:endParaRPr lang="en-US" sz="2400" smtClean="0"/>
          </a:p>
        </p:txBody>
      </p:sp>
      <p:sp>
        <p:nvSpPr>
          <p:cNvPr id="50" name="Rectangle 4"/>
          <p:cNvSpPr>
            <a:spLocks noChangeArrowheads="1"/>
          </p:cNvSpPr>
          <p:nvPr/>
        </p:nvSpPr>
        <p:spPr bwMode="auto">
          <a:xfrm>
            <a:off x="604838" y="2544763"/>
            <a:ext cx="81534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3600" b="1">
              <a:solidFill>
                <a:srgbClr val="99FF33"/>
              </a:solidFill>
            </a:endParaRPr>
          </a:p>
          <a:p>
            <a:r>
              <a:rPr lang="en-US" sz="3600" b="1">
                <a:solidFill>
                  <a:srgbClr val="99FF33"/>
                </a:solidFill>
              </a:rPr>
              <a:t>  </a:t>
            </a:r>
            <a:r>
              <a:rPr lang="en-US" sz="2800" b="1">
                <a:solidFill>
                  <a:srgbClr val="002060"/>
                </a:solidFill>
              </a:rPr>
              <a:t>Sơn và cha mẹ Sơn đều có lỗi vì:</a:t>
            </a:r>
          </a:p>
          <a:p>
            <a:r>
              <a:rPr lang="en-US" sz="2800" b="1">
                <a:solidFill>
                  <a:srgbClr val="002060"/>
                </a:solidFill>
              </a:rPr>
              <a:t>  * Sơn đua đòi ăn chơi, không chăm chỉ học hành.</a:t>
            </a:r>
          </a:p>
          <a:p>
            <a:r>
              <a:rPr lang="en-US" sz="2800" b="1">
                <a:solidFill>
                  <a:srgbClr val="002060"/>
                </a:solidFill>
              </a:rPr>
              <a:t>  * Cha mẹ Sơn quá nuông chiều, buông lỏng việc quản lí con.</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50">
                                            <p:txEl>
                                              <p:pRg st="1" end="1"/>
                                            </p:txEl>
                                          </p:spTgt>
                                        </p:tgtEl>
                                        <p:attrNameLst>
                                          <p:attrName>style.visibility</p:attrName>
                                        </p:attrNameLst>
                                      </p:cBhvr>
                                      <p:to>
                                        <p:strVal val="visible"/>
                                      </p:to>
                                    </p:set>
                                    <p:animEffect transition="in" filter="wheel(4)">
                                      <p:cBhvr>
                                        <p:cTn id="7" dur="500"/>
                                        <p:tgtEl>
                                          <p:spTgt spid="5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50">
                                            <p:txEl>
                                              <p:pRg st="2" end="2"/>
                                            </p:txEl>
                                          </p:spTgt>
                                        </p:tgtEl>
                                        <p:attrNameLst>
                                          <p:attrName>style.visibility</p:attrName>
                                        </p:attrNameLst>
                                      </p:cBhvr>
                                      <p:to>
                                        <p:strVal val="visible"/>
                                      </p:to>
                                    </p:set>
                                    <p:animEffect transition="in" filter="wheel(4)">
                                      <p:cBhvr>
                                        <p:cTn id="12" dur="500"/>
                                        <p:tgtEl>
                                          <p:spTgt spid="5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50">
                                            <p:txEl>
                                              <p:pRg st="3" end="3"/>
                                            </p:txEl>
                                          </p:spTgt>
                                        </p:tgtEl>
                                        <p:attrNameLst>
                                          <p:attrName>style.visibility</p:attrName>
                                        </p:attrNameLst>
                                      </p:cBhvr>
                                      <p:to>
                                        <p:strVal val="visible"/>
                                      </p:to>
                                    </p:set>
                                    <p:animEffect transition="in" filter="wheel(4)">
                                      <p:cBhvr>
                                        <p:cTn id="17" dur="500"/>
                                        <p:tgtEl>
                                          <p:spTgt spid="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9063"/>
            <a:ext cx="8794750" cy="658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Rectangle 2"/>
          <p:cNvSpPr>
            <a:spLocks noGrp="1" noChangeArrowheads="1"/>
          </p:cNvSpPr>
          <p:nvPr>
            <p:ph type="body" idx="1"/>
          </p:nvPr>
        </p:nvSpPr>
        <p:spPr>
          <a:xfrm>
            <a:off x="728663" y="1943100"/>
            <a:ext cx="7315200" cy="3200400"/>
          </a:xfrm>
        </p:spPr>
        <p:txBody>
          <a:bodyPr/>
          <a:lstStyle/>
          <a:p>
            <a:pPr eaLnBrk="1" hangingPunct="1">
              <a:buFontTx/>
              <a:buChar char="-"/>
            </a:pPr>
            <a:r>
              <a:rPr lang="en-US" smtClean="0">
                <a:solidFill>
                  <a:srgbClr val="0000FF"/>
                </a:solidFill>
                <a:latin typeface="Times New Roman" pitchFamily="18" charset="0"/>
                <a:cs typeface="Times New Roman" pitchFamily="18" charset="0"/>
              </a:rPr>
              <a:t>Xem lại nội dung kiến thức đã học</a:t>
            </a:r>
          </a:p>
          <a:p>
            <a:pPr eaLnBrk="1" hangingPunct="1">
              <a:buFontTx/>
              <a:buChar char="-"/>
            </a:pPr>
            <a:r>
              <a:rPr lang="en-US" smtClean="0">
                <a:solidFill>
                  <a:srgbClr val="0000FF"/>
                </a:solidFill>
                <a:latin typeface="Times New Roman" pitchFamily="18" charset="0"/>
                <a:cs typeface="Times New Roman" pitchFamily="18" charset="0"/>
              </a:rPr>
              <a:t>Sưu tầm ca dao, tục ngữ nói về gia đình.</a:t>
            </a:r>
          </a:p>
          <a:p>
            <a:pPr eaLnBrk="1" hangingPunct="1">
              <a:buFontTx/>
              <a:buChar char="-"/>
            </a:pPr>
            <a:r>
              <a:rPr lang="en-US" smtClean="0">
                <a:solidFill>
                  <a:srgbClr val="0000FF"/>
                </a:solidFill>
                <a:latin typeface="Times New Roman" pitchFamily="18" charset="0"/>
                <a:cs typeface="Times New Roman" pitchFamily="18" charset="0"/>
              </a:rPr>
              <a:t>Ôn tập chuẩn bị cho nội dung ôn tập học kì vào tuần sau.</a:t>
            </a:r>
          </a:p>
        </p:txBody>
      </p:sp>
      <p:pic>
        <p:nvPicPr>
          <p:cNvPr id="57393" name="on nghia sinh thanh.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458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49"/>
          <p:cNvSpPr txBox="1">
            <a:spLocks noChangeArrowheads="1"/>
          </p:cNvSpPr>
          <p:nvPr/>
        </p:nvSpPr>
        <p:spPr bwMode="auto">
          <a:xfrm>
            <a:off x="1676400" y="609600"/>
            <a:ext cx="64008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400" b="1">
                <a:solidFill>
                  <a:srgbClr val="FF3300"/>
                </a:solidFill>
                <a:latin typeface="Times New Roman" pitchFamily="18" charset="0"/>
                <a:cs typeface="Times New Roman" pitchFamily="18" charset="0"/>
              </a:rPr>
              <a:t>Chuẩn bị bài ở nhà:</a:t>
            </a:r>
          </a:p>
          <a:p>
            <a:pPr eaLnBrk="1" hangingPunct="1"/>
            <a:endParaRPr lang="en-US" sz="4400"/>
          </a:p>
        </p:txBody>
      </p:sp>
      <p:pic>
        <p:nvPicPr>
          <p:cNvPr id="39942" name="Picture 6" descr="xc_24010209l"/>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4343400"/>
            <a:ext cx="3124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 calcmode="lin" valueType="num">
                                      <p:cBhvr>
                                        <p:cTn id="7" dur="500" fill="hold"/>
                                        <p:tgtEl>
                                          <p:spTgt spid="5734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7346">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7346">
                                            <p:txEl>
                                              <p:pRg st="1" end="1"/>
                                            </p:txEl>
                                          </p:spTgt>
                                        </p:tgtEl>
                                        <p:attrNameLst>
                                          <p:attrName>style.visibility</p:attrName>
                                        </p:attrNameLst>
                                      </p:cBhvr>
                                      <p:to>
                                        <p:strVal val="visible"/>
                                      </p:to>
                                    </p:set>
                                    <p:anim calcmode="lin" valueType="num">
                                      <p:cBhvr>
                                        <p:cTn id="11" dur="500" fill="hold"/>
                                        <p:tgtEl>
                                          <p:spTgt spid="57346">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7346">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7346">
                                            <p:txEl>
                                              <p:pRg st="2" end="2"/>
                                            </p:txEl>
                                          </p:spTgt>
                                        </p:tgtEl>
                                        <p:attrNameLst>
                                          <p:attrName>style.visibility</p:attrName>
                                        </p:attrNameLst>
                                      </p:cBhvr>
                                      <p:to>
                                        <p:strVal val="visible"/>
                                      </p:to>
                                    </p:set>
                                    <p:anim calcmode="lin" valueType="num">
                                      <p:cBhvr>
                                        <p:cTn id="15" dur="500" fill="hold"/>
                                        <p:tgtEl>
                                          <p:spTgt spid="57346">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57346">
                                            <p:txEl>
                                              <p:pRg st="2" end="2"/>
                                            </p:txEl>
                                          </p:spTgt>
                                        </p:tgtEl>
                                        <p:attrNameLst>
                                          <p:attrName>ppt_h</p:attrName>
                                        </p:attrNameLst>
                                      </p:cBhvr>
                                      <p:tavLst>
                                        <p:tav tm="0">
                                          <p:val>
                                            <p:fltVal val="0"/>
                                          </p:val>
                                        </p:tav>
                                        <p:tav tm="100000">
                                          <p:val>
                                            <p:strVal val="#ppt_h"/>
                                          </p:val>
                                        </p:tav>
                                      </p:tavLst>
                                    </p:anim>
                                  </p:childTnLst>
                                </p:cTn>
                              </p:par>
                              <p:par>
                                <p:cTn id="17" presetID="1" presetClass="mediacall" presetSubtype="0" fill="hold" nodeType="withEffect">
                                  <p:stCondLst>
                                    <p:cond delay="0"/>
                                  </p:stCondLst>
                                  <p:childTnLst>
                                    <p:cmd type="call" cmd="playFrom(0.0)">
                                      <p:cBhvr>
                                        <p:cTn id="18" dur="1" fill="hold"/>
                                        <p:tgtEl>
                                          <p:spTgt spid="5739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p:cTn id="19" repeatCount="indefinite" fill="hold" display="0">
                  <p:stCondLst>
                    <p:cond delay="indefinite"/>
                  </p:stCondLst>
                  <p:endCondLst>
                    <p:cond evt="onPrev" delay="0">
                      <p:tgtEl>
                        <p:sldTgt/>
                      </p:tgtEl>
                    </p:cond>
                    <p:cond evt="onStopAudio" delay="0">
                      <p:tgtEl>
                        <p:sldTgt/>
                      </p:tgtEl>
                    </p:cond>
                  </p:endCondLst>
                </p:cTn>
                <p:tgtEl>
                  <p:spTgt spid="57393"/>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LAMPHU~1\AppData\Local\Temp\Rar$DR44.680\background-20\background-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descr="b3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1752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6" descr="00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419600"/>
            <a:ext cx="106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descr="00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953000"/>
            <a:ext cx="106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8" descr="00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257800"/>
            <a:ext cx="106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9" descr="00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410200"/>
            <a:ext cx="106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10" descr="00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5562600"/>
            <a:ext cx="106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1" descr="003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5486400"/>
            <a:ext cx="10668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WordArt 12"/>
          <p:cNvSpPr>
            <a:spLocks noChangeArrowheads="1" noChangeShapeType="1" noTextEdit="1"/>
          </p:cNvSpPr>
          <p:nvPr/>
        </p:nvSpPr>
        <p:spPr bwMode="auto">
          <a:xfrm>
            <a:off x="1600200" y="609600"/>
            <a:ext cx="6629400" cy="3954463"/>
          </a:xfrm>
          <a:prstGeom prst="rect">
            <a:avLst/>
          </a:prstGeom>
        </p:spPr>
        <p:txBody>
          <a:bodyPr spcFirstLastPara="1" wrap="none" fromWordArt="1">
            <a:prstTxWarp prst="textArchUp">
              <a:avLst>
                <a:gd name="adj" fmla="val 10800004"/>
              </a:avLst>
            </a:prstTxWarp>
          </a:bodyPr>
          <a:lstStyle/>
          <a:p>
            <a:pPr algn="ctr"/>
            <a:r>
              <a:rPr lang="en-US" sz="3600" b="1" kern="10">
                <a:ln w="9525">
                  <a:solidFill>
                    <a:srgbClr val="FF3300"/>
                  </a:solidFill>
                  <a:round/>
                  <a:headEnd/>
                  <a:tailEnd/>
                </a:ln>
                <a:solidFill>
                  <a:srgbClr val="FF3300"/>
                </a:solidFill>
                <a:latin typeface="Times New Roman"/>
                <a:cs typeface="Times New Roman"/>
              </a:rPr>
              <a:t>TIẾT HỌC KẾT THÚC</a:t>
            </a:r>
          </a:p>
        </p:txBody>
      </p:sp>
      <p:sp>
        <p:nvSpPr>
          <p:cNvPr id="40971" name="Text Box 13"/>
          <p:cNvSpPr txBox="1">
            <a:spLocks noChangeArrowheads="1"/>
          </p:cNvSpPr>
          <p:nvPr/>
        </p:nvSpPr>
        <p:spPr bwMode="auto">
          <a:xfrm>
            <a:off x="1295400" y="2438400"/>
            <a:ext cx="7315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4800" b="1">
                <a:solidFill>
                  <a:srgbClr val="CC00FF"/>
                </a:solidFill>
              </a:rPr>
              <a:t>CHÚC QUÝ THẦY CÔ VÀ CÁC EM HỌC SINH </a:t>
            </a:r>
          </a:p>
          <a:p>
            <a:pPr algn="ctr" eaLnBrk="1" hangingPunct="1">
              <a:spcBef>
                <a:spcPct val="50000"/>
              </a:spcBef>
            </a:pPr>
            <a:r>
              <a:rPr lang="en-US" sz="4800" b="1">
                <a:solidFill>
                  <a:srgbClr val="CC00FF"/>
                </a:solidFill>
              </a:rPr>
              <a:t>SỨC KHỎE!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066800" y="4876800"/>
            <a:ext cx="6934200" cy="925513"/>
          </a:xfrm>
          <a:prstGeom prst="rect">
            <a:avLst/>
          </a:prstGeom>
          <a:noFill/>
          <a:ln w="9525">
            <a:noFill/>
            <a:miter lim="800000"/>
            <a:headEnd/>
            <a:tailEnd/>
          </a:ln>
          <a:effectLst/>
        </p:spPr>
        <p:txBody>
          <a:bodyPr>
            <a:spAutoFit/>
          </a:bodyPr>
          <a:lstStyle/>
          <a:p>
            <a:pPr algn="ctr" fontAlgn="auto">
              <a:spcBef>
                <a:spcPct val="10000"/>
              </a:spcBef>
              <a:spcAft>
                <a:spcPts val="0"/>
              </a:spcAft>
              <a:defRPr/>
            </a:pPr>
            <a:r>
              <a:rPr lang="en-US" sz="2600" dirty="0" err="1">
                <a:solidFill>
                  <a:srgbClr val="FF0000"/>
                </a:solidFill>
                <a:effectLst>
                  <a:outerShdw blurRad="38100" dist="38100" dir="2700000" algn="tl">
                    <a:srgbClr val="FFFFFF"/>
                  </a:outerShdw>
                </a:effectLst>
                <a:latin typeface="+mn-lt"/>
              </a:rPr>
              <a:t>Cá</a:t>
            </a:r>
            <a:r>
              <a:rPr lang="en-US" sz="2600" dirty="0">
                <a:solidFill>
                  <a:srgbClr val="FF0000"/>
                </a:solidFill>
                <a:effectLst>
                  <a:outerShdw blurRad="38100" dist="38100" dir="2700000" algn="tl">
                    <a:srgbClr val="FFFFFF"/>
                  </a:outerShdw>
                </a:effectLst>
                <a:latin typeface="+mn-lt"/>
              </a:rPr>
              <a:t> </a:t>
            </a:r>
            <a:r>
              <a:rPr lang="en-US" sz="2600" dirty="0" err="1">
                <a:solidFill>
                  <a:srgbClr val="FF0000"/>
                </a:solidFill>
                <a:effectLst>
                  <a:outerShdw blurRad="38100" dist="38100" dir="2700000" algn="tl">
                    <a:srgbClr val="FFFFFF"/>
                  </a:outerShdw>
                </a:effectLst>
                <a:latin typeface="+mn-lt"/>
              </a:rPr>
              <a:t>không</a:t>
            </a:r>
            <a:r>
              <a:rPr lang="en-US" sz="2600" dirty="0">
                <a:solidFill>
                  <a:srgbClr val="FF0000"/>
                </a:solidFill>
                <a:effectLst>
                  <a:outerShdw blurRad="38100" dist="38100" dir="2700000" algn="tl">
                    <a:srgbClr val="FFFFFF"/>
                  </a:outerShdw>
                </a:effectLst>
                <a:latin typeface="+mn-lt"/>
              </a:rPr>
              <a:t> </a:t>
            </a:r>
            <a:r>
              <a:rPr lang="en-US" sz="2600" dirty="0" err="1">
                <a:solidFill>
                  <a:srgbClr val="FF0000"/>
                </a:solidFill>
                <a:effectLst>
                  <a:outerShdw blurRad="38100" dist="38100" dir="2700000" algn="tl">
                    <a:srgbClr val="FFFFFF"/>
                  </a:outerShdw>
                </a:effectLst>
                <a:latin typeface="+mn-lt"/>
              </a:rPr>
              <a:t>ăn</a:t>
            </a:r>
            <a:r>
              <a:rPr lang="en-US" sz="2600" dirty="0">
                <a:solidFill>
                  <a:srgbClr val="FF0000"/>
                </a:solidFill>
                <a:effectLst>
                  <a:outerShdw blurRad="38100" dist="38100" dir="2700000" algn="tl">
                    <a:srgbClr val="FFFFFF"/>
                  </a:outerShdw>
                </a:effectLst>
                <a:latin typeface="+mn-lt"/>
              </a:rPr>
              <a:t> </a:t>
            </a:r>
            <a:r>
              <a:rPr lang="en-US" sz="2600" dirty="0" err="1">
                <a:solidFill>
                  <a:srgbClr val="FF0000"/>
                </a:solidFill>
                <a:effectLst>
                  <a:outerShdw blurRad="38100" dist="38100" dir="2700000" algn="tl">
                    <a:srgbClr val="FFFFFF"/>
                  </a:outerShdw>
                </a:effectLst>
                <a:latin typeface="+mn-lt"/>
              </a:rPr>
              <a:t>muối</a:t>
            </a:r>
            <a:r>
              <a:rPr lang="en-US" sz="2600" dirty="0">
                <a:solidFill>
                  <a:srgbClr val="FF0000"/>
                </a:solidFill>
                <a:effectLst>
                  <a:outerShdw blurRad="38100" dist="38100" dir="2700000" algn="tl">
                    <a:srgbClr val="FFFFFF"/>
                  </a:outerShdw>
                </a:effectLst>
                <a:latin typeface="+mn-lt"/>
              </a:rPr>
              <a:t> </a:t>
            </a:r>
            <a:r>
              <a:rPr lang="en-US" sz="2600" dirty="0" err="1">
                <a:solidFill>
                  <a:srgbClr val="FF0000"/>
                </a:solidFill>
                <a:effectLst>
                  <a:outerShdw blurRad="38100" dist="38100" dir="2700000" algn="tl">
                    <a:srgbClr val="FFFFFF"/>
                  </a:outerShdw>
                </a:effectLst>
                <a:latin typeface="+mn-lt"/>
              </a:rPr>
              <a:t>cá</a:t>
            </a:r>
            <a:r>
              <a:rPr lang="en-US" sz="2600" dirty="0">
                <a:solidFill>
                  <a:srgbClr val="FF0000"/>
                </a:solidFill>
                <a:effectLst>
                  <a:outerShdw blurRad="38100" dist="38100" dir="2700000" algn="tl">
                    <a:srgbClr val="FFFFFF"/>
                  </a:outerShdw>
                </a:effectLst>
                <a:latin typeface="+mn-lt"/>
              </a:rPr>
              <a:t> </a:t>
            </a:r>
            <a:r>
              <a:rPr lang="en-US" sz="2600" dirty="0" err="1">
                <a:solidFill>
                  <a:srgbClr val="FF0000"/>
                </a:solidFill>
                <a:effectLst>
                  <a:outerShdw blurRad="38100" dist="38100" dir="2700000" algn="tl">
                    <a:srgbClr val="FFFFFF"/>
                  </a:outerShdw>
                </a:effectLst>
                <a:latin typeface="+mn-lt"/>
              </a:rPr>
              <a:t>ươn</a:t>
            </a:r>
            <a:r>
              <a:rPr lang="en-US" sz="2600" dirty="0">
                <a:solidFill>
                  <a:srgbClr val="FF0000"/>
                </a:solidFill>
                <a:effectLst>
                  <a:outerShdw blurRad="38100" dist="38100" dir="2700000" algn="tl">
                    <a:srgbClr val="FFFFFF"/>
                  </a:outerShdw>
                </a:effectLst>
                <a:latin typeface="+mn-lt"/>
              </a:rPr>
              <a:t>.</a:t>
            </a:r>
          </a:p>
          <a:p>
            <a:pPr algn="ctr" fontAlgn="auto">
              <a:spcBef>
                <a:spcPct val="10000"/>
              </a:spcBef>
              <a:spcAft>
                <a:spcPts val="0"/>
              </a:spcAft>
              <a:defRPr/>
            </a:pPr>
            <a:r>
              <a:rPr lang="en-US" sz="2600" dirty="0">
                <a:solidFill>
                  <a:srgbClr val="FF0000"/>
                </a:solidFill>
                <a:effectLst>
                  <a:outerShdw blurRad="38100" dist="38100" dir="2700000" algn="tl">
                    <a:srgbClr val="FFFFFF"/>
                  </a:outerShdw>
                </a:effectLst>
                <a:latin typeface="+mn-lt"/>
              </a:rPr>
              <a:t>Con </a:t>
            </a:r>
            <a:r>
              <a:rPr lang="en-US" sz="2600" dirty="0" err="1">
                <a:solidFill>
                  <a:srgbClr val="FF0000"/>
                </a:solidFill>
                <a:effectLst>
                  <a:outerShdw blurRad="38100" dist="38100" dir="2700000" algn="tl">
                    <a:srgbClr val="FFFFFF"/>
                  </a:outerShdw>
                </a:effectLst>
                <a:latin typeface="+mn-lt"/>
              </a:rPr>
              <a:t>cãi</a:t>
            </a:r>
            <a:r>
              <a:rPr lang="en-US" sz="2600" dirty="0">
                <a:solidFill>
                  <a:srgbClr val="FF0000"/>
                </a:solidFill>
                <a:effectLst>
                  <a:outerShdw blurRad="38100" dist="38100" dir="2700000" algn="tl">
                    <a:srgbClr val="FFFFFF"/>
                  </a:outerShdw>
                </a:effectLst>
                <a:latin typeface="+mn-lt"/>
              </a:rPr>
              <a:t> cha </a:t>
            </a:r>
            <a:r>
              <a:rPr lang="en-US" sz="2600" dirty="0" err="1">
                <a:solidFill>
                  <a:srgbClr val="FF0000"/>
                </a:solidFill>
                <a:effectLst>
                  <a:outerShdw blurRad="38100" dist="38100" dir="2700000" algn="tl">
                    <a:srgbClr val="FFFFFF"/>
                  </a:outerShdw>
                </a:effectLst>
                <a:latin typeface="+mn-lt"/>
              </a:rPr>
              <a:t>mẹ</a:t>
            </a:r>
            <a:r>
              <a:rPr lang="en-US" sz="2600" dirty="0">
                <a:solidFill>
                  <a:srgbClr val="FF0000"/>
                </a:solidFill>
                <a:effectLst>
                  <a:outerShdw blurRad="38100" dist="38100" dir="2700000" algn="tl">
                    <a:srgbClr val="FFFFFF"/>
                  </a:outerShdw>
                </a:effectLst>
                <a:latin typeface="+mn-lt"/>
              </a:rPr>
              <a:t> </a:t>
            </a:r>
            <a:r>
              <a:rPr lang="en-US" sz="2600" dirty="0" err="1">
                <a:solidFill>
                  <a:srgbClr val="FF0000"/>
                </a:solidFill>
                <a:effectLst>
                  <a:outerShdw blurRad="38100" dist="38100" dir="2700000" algn="tl">
                    <a:srgbClr val="FFFFFF"/>
                  </a:outerShdw>
                </a:effectLst>
                <a:latin typeface="+mn-lt"/>
              </a:rPr>
              <a:t>trăm</a:t>
            </a:r>
            <a:r>
              <a:rPr lang="en-US" sz="2600" dirty="0">
                <a:solidFill>
                  <a:srgbClr val="FF0000"/>
                </a:solidFill>
                <a:effectLst>
                  <a:outerShdw blurRad="38100" dist="38100" dir="2700000" algn="tl">
                    <a:srgbClr val="FFFFFF"/>
                  </a:outerShdw>
                </a:effectLst>
                <a:latin typeface="+mn-lt"/>
              </a:rPr>
              <a:t> </a:t>
            </a:r>
            <a:r>
              <a:rPr lang="en-US" sz="2600" dirty="0" err="1">
                <a:solidFill>
                  <a:srgbClr val="FF0000"/>
                </a:solidFill>
                <a:effectLst>
                  <a:outerShdw blurRad="38100" dist="38100" dir="2700000" algn="tl">
                    <a:srgbClr val="FFFFFF"/>
                  </a:outerShdw>
                </a:effectLst>
                <a:latin typeface="+mn-lt"/>
              </a:rPr>
              <a:t>đường</a:t>
            </a:r>
            <a:r>
              <a:rPr lang="en-US" sz="2600" dirty="0">
                <a:solidFill>
                  <a:srgbClr val="FF0000"/>
                </a:solidFill>
                <a:effectLst>
                  <a:outerShdw blurRad="38100" dist="38100" dir="2700000" algn="tl">
                    <a:srgbClr val="FFFFFF"/>
                  </a:outerShdw>
                </a:effectLst>
                <a:latin typeface="+mn-lt"/>
              </a:rPr>
              <a:t> con </a:t>
            </a:r>
            <a:r>
              <a:rPr lang="en-US" sz="2600" dirty="0" err="1">
                <a:solidFill>
                  <a:srgbClr val="FF0000"/>
                </a:solidFill>
                <a:effectLst>
                  <a:outerShdw blurRad="38100" dist="38100" dir="2700000" algn="tl">
                    <a:srgbClr val="FFFFFF"/>
                  </a:outerShdw>
                </a:effectLst>
                <a:latin typeface="+mn-lt"/>
              </a:rPr>
              <a:t>hư</a:t>
            </a:r>
            <a:endParaRPr lang="en-US" sz="2600" dirty="0">
              <a:solidFill>
                <a:srgbClr val="FF0000"/>
              </a:solidFill>
              <a:effectLst>
                <a:outerShdw blurRad="38100" dist="38100" dir="2700000" algn="tl">
                  <a:srgbClr val="FFFFFF"/>
                </a:outerShdw>
              </a:effectLst>
              <a:latin typeface="+mn-lt"/>
            </a:endParaRPr>
          </a:p>
        </p:txBody>
      </p:sp>
      <p:pic>
        <p:nvPicPr>
          <p:cNvPr id="6147" name="Picture 3" descr="ca h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2362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Oval 5"/>
          <p:cNvSpPr>
            <a:spLocks noChangeArrowheads="1"/>
          </p:cNvSpPr>
          <p:nvPr/>
        </p:nvSpPr>
        <p:spPr bwMode="auto">
          <a:xfrm>
            <a:off x="3429000" y="1892300"/>
            <a:ext cx="1981200" cy="1752600"/>
          </a:xfrm>
          <a:prstGeom prst="ellipse">
            <a:avLst/>
          </a:prstGeom>
          <a:solidFill>
            <a:schemeClr val="accent1"/>
          </a:solidFill>
          <a:ln w="9525">
            <a:solidFill>
              <a:schemeClr val="tx1"/>
            </a:solidFill>
            <a:round/>
            <a:headEnd/>
            <a:tailEnd/>
          </a:ln>
        </p:spPr>
        <p:txBody>
          <a:bodyPr wrap="none" anchor="ctr"/>
          <a:lstStyle/>
          <a:p>
            <a:pPr algn="ctr"/>
            <a:r>
              <a:rPr lang="en-US" sz="3200">
                <a:latin typeface="Calibri" pitchFamily="34" charset="0"/>
              </a:rPr>
              <a:t>MUỐI</a:t>
            </a:r>
          </a:p>
        </p:txBody>
      </p:sp>
      <p:sp>
        <p:nvSpPr>
          <p:cNvPr id="6149" name="Line 6"/>
          <p:cNvSpPr>
            <a:spLocks noChangeShapeType="1"/>
          </p:cNvSpPr>
          <p:nvPr/>
        </p:nvSpPr>
        <p:spPr bwMode="auto">
          <a:xfrm>
            <a:off x="4356100" y="836613"/>
            <a:ext cx="0" cy="865187"/>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0" name="Line 7"/>
          <p:cNvSpPr>
            <a:spLocks noChangeShapeType="1"/>
          </p:cNvSpPr>
          <p:nvPr/>
        </p:nvSpPr>
        <p:spPr bwMode="auto">
          <a:xfrm flipH="1">
            <a:off x="2971800" y="835025"/>
            <a:ext cx="1384300" cy="973138"/>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1" name="Line 8"/>
          <p:cNvSpPr>
            <a:spLocks noChangeShapeType="1"/>
          </p:cNvSpPr>
          <p:nvPr/>
        </p:nvSpPr>
        <p:spPr bwMode="auto">
          <a:xfrm>
            <a:off x="4356100" y="836613"/>
            <a:ext cx="1968500" cy="915987"/>
          </a:xfrm>
          <a:prstGeom prst="line">
            <a:avLst/>
          </a:prstGeom>
          <a:noFill/>
          <a:ln w="5715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6152" name="Picture 22" descr="big_172350_19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820863"/>
            <a:ext cx="2374900" cy="2514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24" descr="dolphin_cl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752600"/>
            <a:ext cx="1752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AutoShape 27"/>
          <p:cNvSpPr>
            <a:spLocks noChangeArrowheads="1"/>
          </p:cNvSpPr>
          <p:nvPr/>
        </p:nvSpPr>
        <p:spPr bwMode="auto">
          <a:xfrm>
            <a:off x="7696200" y="1752600"/>
            <a:ext cx="1143000" cy="1295400"/>
          </a:xfrm>
          <a:prstGeom prst="wedgeRoundRectCallout">
            <a:avLst>
              <a:gd name="adj1" fmla="val -95694"/>
              <a:gd name="adj2" fmla="val 29532"/>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vi-VN"/>
              <a:t>Cho mình xin tí muối </a:t>
            </a:r>
          </a:p>
        </p:txBody>
      </p:sp>
      <p:sp>
        <p:nvSpPr>
          <p:cNvPr id="5" name="AutoShape 15"/>
          <p:cNvSpPr>
            <a:spLocks noChangeArrowheads="1"/>
          </p:cNvSpPr>
          <p:nvPr/>
        </p:nvSpPr>
        <p:spPr bwMode="auto">
          <a:xfrm>
            <a:off x="7620000" y="5638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3" name="AutoShape 15"/>
          <p:cNvSpPr>
            <a:spLocks noChangeArrowheads="1"/>
          </p:cNvSpPr>
          <p:nvPr/>
        </p:nvSpPr>
        <p:spPr bwMode="auto">
          <a:xfrm>
            <a:off x="5867400" y="6248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4" name="AutoShape 15"/>
          <p:cNvSpPr>
            <a:spLocks noChangeArrowheads="1"/>
          </p:cNvSpPr>
          <p:nvPr/>
        </p:nvSpPr>
        <p:spPr bwMode="auto">
          <a:xfrm>
            <a:off x="7010400" y="6324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0" name="AutoShape 15"/>
          <p:cNvSpPr>
            <a:spLocks noChangeArrowheads="1"/>
          </p:cNvSpPr>
          <p:nvPr/>
        </p:nvSpPr>
        <p:spPr bwMode="auto">
          <a:xfrm>
            <a:off x="7391400" y="6019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1" name="AutoShape 15"/>
          <p:cNvSpPr>
            <a:spLocks noChangeArrowheads="1"/>
          </p:cNvSpPr>
          <p:nvPr/>
        </p:nvSpPr>
        <p:spPr bwMode="auto">
          <a:xfrm>
            <a:off x="6477000" y="63246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ai 001"/>
          <p:cNvPicPr>
            <a:picLocks noChangeAspect="1" noChangeArrowheads="1"/>
          </p:cNvPicPr>
          <p:nvPr/>
        </p:nvPicPr>
        <p:blipFill>
          <a:blip r:embed="rId2" cstate="print">
            <a:lum bright="-30000" contrast="-24000"/>
            <a:extLst>
              <a:ext uri="{28A0092B-C50C-407E-A947-70E740481C1C}">
                <a14:useLocalDpi xmlns:a14="http://schemas.microsoft.com/office/drawing/2010/main" val="0"/>
              </a:ext>
            </a:extLst>
          </a:blip>
          <a:srcRect/>
          <a:stretch>
            <a:fillRect/>
          </a:stretch>
        </p:blipFill>
        <p:spPr bwMode="auto">
          <a:xfrm>
            <a:off x="0" y="0"/>
            <a:ext cx="9144000" cy="5772150"/>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3" name="Text Box 18"/>
          <p:cNvSpPr txBox="1">
            <a:spLocks noChangeArrowheads="1"/>
          </p:cNvSpPr>
          <p:nvPr/>
        </p:nvSpPr>
        <p:spPr bwMode="auto">
          <a:xfrm>
            <a:off x="1447800" y="60960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0000FF"/>
                </a:solidFill>
                <a:latin typeface="Calibri" pitchFamily="34" charset="0"/>
              </a:rPr>
              <a:t>Thuận Vợ thuận Chồng tát biển Đông cũng cạn</a:t>
            </a:r>
          </a:p>
        </p:txBody>
      </p:sp>
      <p:pic>
        <p:nvPicPr>
          <p:cNvPr id="7172" name="Picture 22" descr="be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28600"/>
            <a:ext cx="7683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4" descr="Sach  dong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43600"/>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3"/>
          <p:cNvSpPr txBox="1">
            <a:spLocks noChangeArrowheads="1"/>
          </p:cNvSpPr>
          <p:nvPr/>
        </p:nvSpPr>
        <p:spPr bwMode="auto">
          <a:xfrm>
            <a:off x="533400" y="4876800"/>
            <a:ext cx="8305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latin typeface="Times New Roman" pitchFamily="18" charset="0"/>
                <a:cs typeface="Times New Roman" pitchFamily="18" charset="0"/>
              </a:rPr>
              <a:t>          </a:t>
            </a:r>
            <a:r>
              <a:rPr lang="en-US" sz="2800">
                <a:solidFill>
                  <a:srgbClr val="0000FF"/>
                </a:solidFill>
                <a:latin typeface="Times New Roman" pitchFamily="18" charset="0"/>
                <a:cs typeface="Times New Roman" pitchFamily="18" charset="0"/>
              </a:rPr>
              <a:t>Bầu ơi thương lấy bí cùng</a:t>
            </a:r>
          </a:p>
          <a:p>
            <a:pPr eaLnBrk="1" hangingPunct="1">
              <a:spcBef>
                <a:spcPct val="50000"/>
              </a:spcBef>
            </a:pPr>
            <a:r>
              <a:rPr lang="en-US" sz="2800">
                <a:solidFill>
                  <a:srgbClr val="0000FF"/>
                </a:solidFill>
                <a:latin typeface="Times New Roman" pitchFamily="18" charset="0"/>
                <a:cs typeface="Times New Roman" pitchFamily="18" charset="0"/>
              </a:rPr>
              <a:t>Tuy rằng khác giống nhưng chung một giàn</a:t>
            </a:r>
          </a:p>
        </p:txBody>
      </p:sp>
      <p:pic>
        <p:nvPicPr>
          <p:cNvPr id="81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609600"/>
            <a:ext cx="5715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loud Callout 17"/>
          <p:cNvSpPr/>
          <p:nvPr/>
        </p:nvSpPr>
        <p:spPr>
          <a:xfrm>
            <a:off x="6781800" y="2362200"/>
            <a:ext cx="2133600" cy="990600"/>
          </a:xfrm>
          <a:prstGeom prst="cloudCallout">
            <a:avLst>
              <a:gd name="adj1" fmla="val -74042"/>
              <a:gd name="adj2" fmla="val 883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schemeClr val="tx1"/>
                </a:solidFill>
              </a:rPr>
              <a:t>Bầu</a:t>
            </a:r>
            <a:r>
              <a:rPr lang="en-US" dirty="0">
                <a:solidFill>
                  <a:schemeClr val="tx1"/>
                </a:solidFill>
              </a:rPr>
              <a:t> </a:t>
            </a:r>
            <a:r>
              <a:rPr lang="en-US" dirty="0" err="1">
                <a:solidFill>
                  <a:schemeClr val="tx1"/>
                </a:solidFill>
              </a:rPr>
              <a:t>ơi</a:t>
            </a:r>
            <a:r>
              <a:rPr lang="en-US" dirty="0">
                <a:solidFill>
                  <a:schemeClr val="tx1"/>
                </a:solidFill>
              </a:rPr>
              <a:t> </a:t>
            </a:r>
            <a:r>
              <a:rPr lang="en-US" dirty="0" err="1">
                <a:solidFill>
                  <a:schemeClr val="tx1"/>
                </a:solidFill>
              </a:rPr>
              <a:t>Bí</a:t>
            </a:r>
            <a:r>
              <a:rPr lang="en-US" dirty="0">
                <a:solidFill>
                  <a:schemeClr val="tx1"/>
                </a:solidFill>
              </a:rPr>
              <a:t> </a:t>
            </a:r>
            <a:r>
              <a:rPr lang="en-US" dirty="0" err="1">
                <a:solidFill>
                  <a:schemeClr val="tx1"/>
                </a:solidFill>
              </a:rPr>
              <a:t>nè</a:t>
            </a:r>
            <a:r>
              <a:rPr lang="en-US" dirty="0">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21" name="Text Box 17"/>
          <p:cNvSpPr txBox="1">
            <a:spLocks noChangeArrowheads="1"/>
          </p:cNvSpPr>
          <p:nvPr/>
        </p:nvSpPr>
        <p:spPr bwMode="auto">
          <a:xfrm>
            <a:off x="914400" y="5392738"/>
            <a:ext cx="79248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       </a:t>
            </a:r>
            <a:r>
              <a:rPr lang="en-US" sz="2800">
                <a:solidFill>
                  <a:srgbClr val="0000FF"/>
                </a:solidFill>
                <a:latin typeface="Times New Roman" pitchFamily="18" charset="0"/>
                <a:cs typeface="Times New Roman" pitchFamily="18" charset="0"/>
              </a:rPr>
              <a:t>Anh em như thể tay chân</a:t>
            </a:r>
          </a:p>
          <a:p>
            <a:pPr eaLnBrk="1" hangingPunct="1">
              <a:spcBef>
                <a:spcPct val="50000"/>
              </a:spcBef>
            </a:pPr>
            <a:r>
              <a:rPr lang="en-US" sz="2800">
                <a:solidFill>
                  <a:srgbClr val="0000FF"/>
                </a:solidFill>
                <a:latin typeface="Times New Roman" pitchFamily="18" charset="0"/>
                <a:cs typeface="Times New Roman" pitchFamily="18" charset="0"/>
              </a:rPr>
              <a:t>Rách lành đùm bọc dở hay đỡ đần</a:t>
            </a:r>
          </a:p>
        </p:txBody>
      </p:sp>
      <p:pic>
        <p:nvPicPr>
          <p:cNvPr id="9219" name="FOfficeDoc1"/>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7772400"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21"/>
                                        </p:tgtEl>
                                        <p:attrNameLst>
                                          <p:attrName>style.visibility</p:attrName>
                                        </p:attrNameLst>
                                      </p:cBhvr>
                                      <p:to>
                                        <p:strVal val="visible"/>
                                      </p:to>
                                    </p:set>
                                    <p:animEffect transition="in" filter="blinds(horizontal)">
                                      <p:cBhvr>
                                        <p:cTn id="7" dur="500"/>
                                        <p:tgtEl>
                                          <p:spTgt spid="47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ai 002"/>
          <p:cNvPicPr>
            <a:picLocks noChangeAspect="1" noChangeArrowheads="1"/>
          </p:cNvPicPr>
          <p:nvPr/>
        </p:nvPicPr>
        <p:blipFill>
          <a:blip r:embed="rId2" cstate="print">
            <a:lum bright="-36000"/>
            <a:extLst>
              <a:ext uri="{28A0092B-C50C-407E-A947-70E740481C1C}">
                <a14:useLocalDpi xmlns:a14="http://schemas.microsoft.com/office/drawing/2010/main" val="0"/>
              </a:ext>
            </a:extLst>
          </a:blip>
          <a:srcRect/>
          <a:stretch>
            <a:fillRect/>
          </a:stretch>
        </p:blipFill>
        <p:spPr bwMode="auto">
          <a:xfrm>
            <a:off x="0" y="0"/>
            <a:ext cx="9144000" cy="4343400"/>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41275" y="4419600"/>
            <a:ext cx="9185275" cy="265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0000FF"/>
                </a:solidFill>
                <a:latin typeface="Calibri" pitchFamily="34" charset="0"/>
              </a:rPr>
              <a:t>Công cha như núi Thái Sơn,</a:t>
            </a:r>
          </a:p>
          <a:p>
            <a:pPr algn="ctr" eaLnBrk="1" hangingPunct="1"/>
            <a:r>
              <a:rPr lang="en-US" sz="2800" b="1">
                <a:solidFill>
                  <a:srgbClr val="0000FF"/>
                </a:solidFill>
                <a:latin typeface="Calibri" pitchFamily="34" charset="0"/>
              </a:rPr>
              <a:t>   Nghĩa mẹ như nước trong nguồn chảy ra.</a:t>
            </a:r>
          </a:p>
          <a:p>
            <a:pPr algn="ctr" eaLnBrk="1" hangingPunct="1"/>
            <a:r>
              <a:rPr lang="en-US" sz="2800" b="1">
                <a:solidFill>
                  <a:srgbClr val="0000FF"/>
                </a:solidFill>
                <a:latin typeface="Calibri" pitchFamily="34" charset="0"/>
              </a:rPr>
              <a:t>           Một lòng thờ mẹ kính cha,</a:t>
            </a:r>
          </a:p>
          <a:p>
            <a:pPr algn="ctr" eaLnBrk="1" hangingPunct="1"/>
            <a:r>
              <a:rPr lang="en-US" sz="2800" b="1">
                <a:solidFill>
                  <a:srgbClr val="0000FF"/>
                </a:solidFill>
                <a:latin typeface="Calibri" pitchFamily="34" charset="0"/>
              </a:rPr>
              <a:t>   Cho tròn chữ hiếu mới là đạo con.</a:t>
            </a:r>
          </a:p>
          <a:p>
            <a:pPr algn="ctr" eaLnBrk="1" hangingPunct="1"/>
            <a:endParaRPr lang="en-US" sz="2800" b="1">
              <a:solidFill>
                <a:srgbClr val="0000FF"/>
              </a:solidFill>
              <a:latin typeface="Calibri" pitchFamily="34" charset="0"/>
            </a:endParaRPr>
          </a:p>
          <a:p>
            <a:pPr algn="ctr" eaLnBrk="1" hangingPunct="1"/>
            <a:endParaRPr lang="en-US" sz="2800" b="1">
              <a:solidFill>
                <a:srgbClr val="0000FF"/>
              </a:solidFill>
              <a:latin typeface="Calibri" pitchFamily="34" charset="0"/>
            </a:endParaRPr>
          </a:p>
        </p:txBody>
      </p:sp>
      <p:pic>
        <p:nvPicPr>
          <p:cNvPr id="10244" name="Picture 10" descr="ani-23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029200"/>
            <a:ext cx="137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8229600" cy="1015663"/>
          </a:xfrm>
          <a:ln>
            <a:miter lim="800000"/>
            <a:headEnd/>
            <a:tailEnd/>
          </a:ln>
          <a:extLst/>
        </p:spPr>
        <p:txBody>
          <a:bodyPr>
            <a:spAutoFit/>
            <a:scene3d>
              <a:camera prst="orthographicFront"/>
              <a:lightRig rig="threePt" dir="t"/>
            </a:scene3d>
            <a:sp3d extrusionH="57150">
              <a:bevelT w="57150" h="38100" prst="artDeco"/>
            </a:sp3d>
          </a:bodyPr>
          <a:lstStyle/>
          <a:p>
            <a:pPr eaLnBrk="1" fontAlgn="auto" hangingPunct="1">
              <a:spcBef>
                <a:spcPts val="0"/>
              </a:spcBef>
              <a:spcAft>
                <a:spcPts val="0"/>
              </a:spcAft>
              <a:defRPr/>
            </a:pPr>
            <a:r>
              <a:rPr lang="en-US" sz="6000" b="1" err="1" smtClean="0">
                <a:ln w="12700">
                  <a:no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Tiết</a:t>
            </a:r>
            <a:r>
              <a:rPr lang="en-US" sz="6000" b="1" smtClean="0">
                <a:ln w="12700">
                  <a:no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rPr>
              <a:t> 14 bài 12:</a:t>
            </a:r>
            <a:endParaRPr lang="en-US" sz="6000" b="1" dirty="0">
              <a:ln w="12700">
                <a:noFill/>
                <a:prstDash val="solid"/>
              </a:ln>
              <a:solidFill>
                <a:srgbClr val="C0000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2" name="Rectangle 1"/>
          <p:cNvSpPr/>
          <p:nvPr/>
        </p:nvSpPr>
        <p:spPr>
          <a:xfrm>
            <a:off x="228600" y="1295400"/>
            <a:ext cx="8686800" cy="2677656"/>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150000"/>
              </a:lnSpc>
              <a:defRPr/>
            </a:pPr>
            <a:r>
              <a:rPr lang="en-US" sz="5600" b="1" err="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Quyền</a:t>
            </a:r>
            <a:r>
              <a:rPr lang="en-US" sz="5600" b="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và nghĩa vụ </a:t>
            </a:r>
            <a:br>
              <a:rPr lang="en-US" sz="5600" b="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br>
            <a:r>
              <a:rPr lang="en-US" sz="5600" b="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của </a:t>
            </a:r>
            <a:r>
              <a:rPr lang="en-US" sz="5600" b="1" err="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công</a:t>
            </a:r>
            <a:r>
              <a:rPr lang="en-US" sz="5600" b="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dân</a:t>
            </a:r>
            <a:r>
              <a:rPr lang="en-US" sz="56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5600" b="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trong </a:t>
            </a:r>
            <a:r>
              <a:rPr lang="en-US" sz="5600" b="1" err="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gia</a:t>
            </a:r>
            <a:r>
              <a:rPr lang="en-US" sz="5600" b="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đình</a:t>
            </a:r>
            <a:endParaRPr lang="en-US" sz="5600" b="1">
              <a:ln w="11430"/>
              <a:solidFill>
                <a:srgbClr val="FF0000"/>
              </a:solidFill>
              <a:effectLst>
                <a:outerShdw blurRad="80000" dist="40000" dir="5040000" algn="tl">
                  <a:srgbClr val="000000">
                    <a:alpha val="30000"/>
                  </a:srgbClr>
                </a:outerShdw>
              </a:effectLst>
            </a:endParaRPr>
          </a:p>
        </p:txBody>
      </p:sp>
    </p:spTree>
  </p:cSld>
  <p:clrMapOvr>
    <a:masterClrMapping/>
  </p:clrMapOvr>
  <p:transition spd="slow">
    <p:circl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68&quot;&gt;&lt;object type=&quot;3&quot; unique_id=&quot;10069&quot;&gt;&lt;property id=&quot;20148&quot; value=&quot;5&quot;/&gt;&lt;property id=&quot;20300&quot; value=&quot;Slide 1&quot;/&gt;&lt;property id=&quot;20307&quot; value=&quot;256&quot;/&gt;&lt;/object&gt;&lt;object type=&quot;3&quot; unique_id=&quot;10071&quot;&gt;&lt;property id=&quot;20148&quot; value=&quot;5&quot;/&gt;&lt;property id=&quot;20300&quot; value=&quot;Slide 9 - &amp;quot;Tiết 14 bài 12:&amp;quot;&quot;/&gt;&lt;property id=&quot;20307&quot; value=&quot;262&quot;/&gt;&lt;/object&gt;&lt;object type=&quot;3&quot; unique_id=&quot;10072&quot;&gt;&lt;property id=&quot;20148&quot; value=&quot;5&quot;/&gt;&lt;property id=&quot;20300&quot; value=&quot;Slide 10&quot;/&gt;&lt;property id=&quot;20307&quot; value=&quot;259&quot;/&gt;&lt;/object&gt;&lt;object type=&quot;3&quot; unique_id=&quot;10073&quot;&gt;&lt;property id=&quot;20148&quot; value=&quot;5&quot;/&gt;&lt;property id=&quot;20300&quot; value=&quot;Slide 11&quot;/&gt;&lt;property id=&quot;20307&quot; value=&quot;264&quot;/&gt;&lt;/object&gt;&lt;object type=&quot;3&quot; unique_id=&quot;10074&quot;&gt;&lt;property id=&quot;20148&quot; value=&quot;5&quot;/&gt;&lt;property id=&quot;20300&quot; value=&quot;Slide 19 - &amp;quot;LUẬT HÔN NHÂN VÀ GIA ĐÌNH NĂM 2014&amp;quot;&quot;/&gt;&lt;property id=&quot;20307&quot; value=&quot;269&quot;/&gt;&lt;/object&gt;&lt;object type=&quot;3&quot; unique_id=&quot;10082&quot;&gt;&lt;property id=&quot;20148&quot; value=&quot;5&quot;/&gt;&lt;property id=&quot;20300&quot; value=&quot;Slide 16&quot;/&gt;&lt;property id=&quot;20307&quot; value=&quot;284&quot;/&gt;&lt;/object&gt;&lt;object type=&quot;3&quot; unique_id=&quot;10084&quot;&gt;&lt;property id=&quot;20148&quot; value=&quot;5&quot;/&gt;&lt;property id=&quot;20300&quot; value=&quot;Slide 17&quot;/&gt;&lt;property id=&quot;20307&quot; value=&quot;295&quot;/&gt;&lt;/object&gt;&lt;object type=&quot;3&quot; unique_id=&quot;10086&quot;&gt;&lt;property id=&quot;20148&quot; value=&quot;5&quot;/&gt;&lt;property id=&quot;20300&quot; value=&quot;Slide 36&quot;/&gt;&lt;property id=&quot;20307&quot; value=&quot;323&quot;/&gt;&lt;/object&gt;&lt;object type=&quot;3&quot; unique_id=&quot;10088&quot;&gt;&lt;property id=&quot;20148&quot; value=&quot;5&quot;/&gt;&lt;property id=&quot;20300&quot; value=&quot;Slide 23 - &amp;quot;KHÁM PHÁ Ô CHỮ (7 Ô CHỮ)&amp;quot;&quot;/&gt;&lt;property id=&quot;20307&quot; value=&quot;300&quot;/&gt;&lt;/object&gt;&lt;object type=&quot;3&quot; unique_id=&quot;10089&quot;&gt;&lt;property id=&quot;20148&quot; value=&quot;5&quot;/&gt;&lt;property id=&quot;20300&quot; value=&quot;Slide 24 - &amp;quot;2) Ô chữ số 2: Điền vào chỗ trống trong câu ca dao:&amp;quot;&quot;/&gt;&lt;property id=&quot;20307&quot; value=&quot;301&quot;/&gt;&lt;/object&gt;&lt;object type=&quot;3&quot; unique_id=&quot;10090&quot;&gt;&lt;property id=&quot;20148&quot; value=&quot;5&quot;/&gt;&lt;property id=&quot;20300&quot; value=&quot;Slide 25 - &amp;quot;3)Ô chữ số 3: Ông Tổ của người Việt Nam tên gọi là gì? (có 9 chữ cái)&amp;quot;&quot;/&gt;&lt;property id=&quot;20307&quot; value=&quot;302&quot;/&gt;&lt;/object&gt;&lt;object type=&quot;3&quot; unique_id=&quot;10091&quot;&gt;&lt;property id=&quot;20148&quot; value=&quot;5&quot;/&gt;&lt;property id=&quot;20300&quot; value=&quot;Slide 26 - &amp;quot;4)Ô chữ số 4: Điền vào chỗ trống trong câu tục ngữ:&amp;quot;&quot;/&gt;&lt;property id=&quot;20307&quot; value=&quot;304&quot;/&gt;&lt;/object&gt;&lt;object type=&quot;3&quot; unique_id=&quot;10092&quot;&gt;&lt;property id=&quot;20148&quot; value=&quot;5&quot;/&gt;&lt;property id=&quot;20300&quot; value=&quot;Slide 27 - &amp;quot;5) Ô chữ số 5:  Nhiều gia đình cùng dòng họ tạo thành một tổ chức gì? (6 chữ cái) &amp;quot;&quot;/&gt;&lt;property id=&quot;20307&quot; value=&quot;305&quot;/&gt;&lt;/object&gt;&lt;object type=&quot;3&quot; unique_id=&quot;10093&quot;&gt;&lt;property id=&quot;20148&quot; value=&quot;5&quot;/&gt;&lt;property id=&quot;20300&quot; value=&quot;Slide 28 - &amp;quot;6)Ô chữ số 6: Hành vi ngược đãi đối với ông bà cha mẹ  gọi là gì? (có 7 chữ cái)&amp;quot;&quot;/&gt;&lt;property id=&quot;20307&quot; value=&quot;306&quot;/&gt;&lt;/object&gt;&lt;object type=&quot;3&quot; unique_id=&quot;10094&quot;&gt;&lt;property id=&quot;20148&quot; value=&quot;5&quot;/&gt;&lt;property id=&quot;20300&quot; value=&quot;Slide 29 - &amp;quot;7) Ô chữ số 7: Hiện tượng không công bằng trong cách đối xử với con cái gọi là gì?&amp;quot;&quot;/&gt;&lt;property id=&quot;20307&quot; value=&quot;308&quot;/&gt;&lt;/object&gt;&lt;object type=&quot;3&quot; unique_id=&quot;10102&quot;&gt;&lt;property id=&quot;20148&quot; value=&quot;5&quot;/&gt;&lt;property id=&quot;20300&quot; value=&quot;Slide 37&quot;/&gt;&lt;property id=&quot;20307&quot; value=&quot;319&quot;/&gt;&lt;/object&gt;&lt;object type=&quot;3&quot; unique_id=&quot;10103&quot;&gt;&lt;property id=&quot;20148&quot; value=&quot;5&quot;/&gt;&lt;property id=&quot;20300&quot; value=&quot;Slide 38&quot;/&gt;&lt;property id=&quot;20307&quot; value=&quot;320&quot;/&gt;&lt;/object&gt;&lt;object type=&quot;3&quot; unique_id=&quot;10215&quot;&gt;&lt;property id=&quot;20148&quot; value=&quot;5&quot;/&gt;&lt;property id=&quot;20300&quot; value=&quot;Slide 2&quot;/&gt;&lt;property id=&quot;20307&quot; value=&quot;327&quot;/&gt;&lt;/object&gt;&lt;object type=&quot;3&quot; unique_id=&quot;10216&quot;&gt;&lt;property id=&quot;20148&quot; value=&quot;5&quot;/&gt;&lt;property id=&quot;20300&quot; value=&quot;Slide 8&quot;/&gt;&lt;property id=&quot;20307&quot; value=&quot;329&quot;/&gt;&lt;/object&gt;&lt;object type=&quot;3&quot; unique_id=&quot;10217&quot;&gt;&lt;property id=&quot;20148&quot; value=&quot;5&quot;/&gt;&lt;property id=&quot;20300&quot; value=&quot;Slide 3&quot;/&gt;&lt;property id=&quot;20307&quot; value=&quot;330&quot;/&gt;&lt;/object&gt;&lt;object type=&quot;3&quot; unique_id=&quot;10218&quot;&gt;&lt;property id=&quot;20148&quot; value=&quot;5&quot;/&gt;&lt;property id=&quot;20300&quot; value=&quot;Slide 4&quot;/&gt;&lt;property id=&quot;20307&quot; value=&quot;331&quot;/&gt;&lt;/object&gt;&lt;object type=&quot;3&quot; unique_id=&quot;10219&quot;&gt;&lt;property id=&quot;20148&quot; value=&quot;5&quot;/&gt;&lt;property id=&quot;20300&quot; value=&quot;Slide 5&quot;/&gt;&lt;property id=&quot;20307&quot; value=&quot;332&quot;/&gt;&lt;/object&gt;&lt;object type=&quot;3&quot; unique_id=&quot;10220&quot;&gt;&lt;property id=&quot;20148&quot; value=&quot;5&quot;/&gt;&lt;property id=&quot;20300&quot; value=&quot;Slide 6&quot;/&gt;&lt;property id=&quot;20307&quot; value=&quot;333&quot;/&gt;&lt;/object&gt;&lt;object type=&quot;3&quot; unique_id=&quot;10221&quot;&gt;&lt;property id=&quot;20148&quot; value=&quot;5&quot;/&gt;&lt;property id=&quot;20300&quot; value=&quot;Slide 7&quot;/&gt;&lt;property id=&quot;20307&quot; value=&quot;334&quot;/&gt;&lt;/object&gt;&lt;object type=&quot;3&quot; unique_id=&quot;10629&quot;&gt;&lt;property id=&quot;20148&quot; value=&quot;5&quot;/&gt;&lt;property id=&quot;20300&quot; value=&quot;Slide 12&quot;/&gt;&lt;property id=&quot;20307&quot; value=&quot;335&quot;/&gt;&lt;/object&gt;&lt;object type=&quot;3&quot; unique_id=&quot;10630&quot;&gt;&lt;property id=&quot;20148&quot; value=&quot;5&quot;/&gt;&lt;property id=&quot;20300&quot; value=&quot;Slide 13&quot;/&gt;&lt;property id=&quot;20307&quot; value=&quot;336&quot;/&gt;&lt;/object&gt;&lt;object type=&quot;3&quot; unique_id=&quot;10890&quot;&gt;&lt;property id=&quot;20148&quot; value=&quot;5&quot;/&gt;&lt;property id=&quot;20300&quot; value=&quot;Slide 14&quot;/&gt;&lt;property id=&quot;20307&quot; value=&quot;337&quot;/&gt;&lt;/object&gt;&lt;object type=&quot;3&quot; unique_id=&quot;10891&quot;&gt;&lt;property id=&quot;20148&quot; value=&quot;5&quot;/&gt;&lt;property id=&quot;20300&quot; value=&quot;Slide 15&quot;/&gt;&lt;property id=&quot;20307&quot; value=&quot;338&quot;/&gt;&lt;/object&gt;&lt;object type=&quot;3&quot; unique_id=&quot;11132&quot;&gt;&lt;property id=&quot;20148&quot; value=&quot;5&quot;/&gt;&lt;property id=&quot;20300&quot; value=&quot;Slide 20&quot;/&gt;&lt;property id=&quot;20307&quot; value=&quot;340&quot;/&gt;&lt;/object&gt;&lt;object type=&quot;3&quot; unique_id=&quot;11133&quot;&gt;&lt;property id=&quot;20148&quot; value=&quot;5&quot;/&gt;&lt;property id=&quot;20300&quot; value=&quot;Slide 18&quot;/&gt;&lt;property id=&quot;20307&quot; value=&quot;339&quot;/&gt;&lt;/object&gt;&lt;object type=&quot;3&quot; unique_id=&quot;11134&quot;&gt;&lt;property id=&quot;20148&quot; value=&quot;5&quot;/&gt;&lt;property id=&quot;20300&quot; value=&quot;Slide 21&quot;/&gt;&lt;property id=&quot;20307&quot; value=&quot;341&quot;/&gt;&lt;/object&gt;&lt;object type=&quot;3&quot; unique_id=&quot;11248&quot;&gt;&lt;property id=&quot;20148&quot; value=&quot;5&quot;/&gt;&lt;property id=&quot;20300&quot; value=&quot;Slide 30 - &amp;quot;2&amp;quot;&quot;/&gt;&lt;property id=&quot;20307&quot; value=&quot;342&quot;/&gt;&lt;/object&gt;&lt;object type=&quot;3&quot; unique_id=&quot;11495&quot;&gt;&lt;property id=&quot;20148&quot; value=&quot;5&quot;/&gt;&lt;property id=&quot;20300&quot; value=&quot;Slide 31 - &amp;quot;2&amp;quot;&quot;/&gt;&lt;property id=&quot;20307&quot; value=&quot;343&quot;/&gt;&lt;/object&gt;&lt;object type=&quot;3&quot; unique_id=&quot;11496&quot;&gt;&lt;property id=&quot;20148&quot; value=&quot;5&quot;/&gt;&lt;property id=&quot;20300&quot; value=&quot;Slide 32 - &amp;quot;2&amp;quot;&quot;/&gt;&lt;property id=&quot;20307&quot; value=&quot;344&quot;/&gt;&lt;/object&gt;&lt;object type=&quot;3&quot; unique_id=&quot;11497&quot;&gt;&lt;property id=&quot;20148&quot; value=&quot;5&quot;/&gt;&lt;property id=&quot;20300&quot; value=&quot;Slide 33 - &amp;quot;2&amp;quot;&quot;/&gt;&lt;property id=&quot;20307&quot; value=&quot;345&quot;/&gt;&lt;/object&gt;&lt;object type=&quot;3&quot; unique_id=&quot;11498&quot;&gt;&lt;property id=&quot;20148&quot; value=&quot;5&quot;/&gt;&lt;property id=&quot;20300&quot; value=&quot;Slide 34 - &amp;quot;2&amp;quot;&quot;/&gt;&lt;property id=&quot;20307&quot; value=&quot;346&quot;/&gt;&lt;/object&gt;&lt;object type=&quot;3&quot; unique_id=&quot;11499&quot;&gt;&lt;property id=&quot;20148&quot; value=&quot;5&quot;/&gt;&lt;property id=&quot;20300&quot; value=&quot;Slide 35 - &amp;quot;2&amp;quot;&quot;/&gt;&lt;property id=&quot;20307&quot; value=&quot;347&quot;/&gt;&lt;/object&gt;&lt;object type=&quot;3&quot; unique_id=&quot;11819&quot;&gt;&lt;property id=&quot;20148&quot; value=&quot;5&quot;/&gt;&lt;property id=&quot;20300&quot; value=&quot;Slide 22&quot;/&gt;&lt;property id=&quot;20307&quot; value=&quot;348&quot;/&gt;&lt;/object&gt;&lt;/object&gt;&lt;object type=&quot;8&quot; unique_id=&quot;10140&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SWIFFPOINTPLAYERTAG" val="{577f8ca8-7131-11d4-8460-525400eb897b}"/>
</p:tagLst>
</file>

<file path=ppt/theme/theme1.xml><?xml version="1.0" encoding="utf-8"?>
<a:theme xmlns:a="http://schemas.openxmlformats.org/drawingml/2006/main" name="10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106</Template>
  <TotalTime>591</TotalTime>
  <Words>1071</Words>
  <Application>Microsoft Office PowerPoint</Application>
  <PresentationFormat>On-screen Show (4:3)</PresentationFormat>
  <Paragraphs>173</Paragraphs>
  <Slides>38</Slides>
  <Notes>3</Notes>
  <HiddenSlides>0</HiddenSlides>
  <MMClips>39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.VnTimeH</vt:lpstr>
      <vt:lpstr>Arial</vt:lpstr>
      <vt:lpstr>Calibri</vt:lpstr>
      <vt:lpstr>Times New Roman</vt:lpstr>
      <vt:lpstr>Wingdings</vt:lpstr>
      <vt:lpstr>106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Tiết 14 bài 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LUẬT HÔN NHÂN VÀ GIA ĐÌNH NĂM 2014</vt:lpstr>
      <vt:lpstr>PowerPoint Presentation</vt:lpstr>
      <vt:lpstr>PowerPoint Presentation</vt:lpstr>
      <vt:lpstr>PowerPoint Presentation</vt:lpstr>
      <vt:lpstr>KHÁM PHÁ Ô CHỮ (7 Ô CHỮ)</vt:lpstr>
      <vt:lpstr>2) Ô chữ số 2: Điền vào chỗ trống trong câu ca dao:</vt:lpstr>
      <vt:lpstr>3)Ô chữ số 3: Ông Tổ của người Việt Nam tên gọi là gì? (có 9 chữ cái)</vt:lpstr>
      <vt:lpstr>4)Ô chữ số 4: Điền vào chỗ trống trong câu tục ngữ:</vt:lpstr>
      <vt:lpstr>5) Ô chữ số 5:  Nhiều gia đình cùng dòng họ tạo thành một tổ chức gì? (6 chữ cái) </vt:lpstr>
      <vt:lpstr>6)Ô chữ số 6: Hành vi ngược đãi đối với ông bà cha mẹ  gọi là gì? (có 7 chữ cái)</vt:lpstr>
      <vt:lpstr>7) Ô chữ số 7: Hiện tượng không công bằng trong cách đối xử với con cái gọi là gì?</vt:lpstr>
      <vt:lpstr>2</vt:lpstr>
      <vt:lpstr>2</vt:lpstr>
      <vt:lpstr>2</vt:lpstr>
      <vt:lpstr>2</vt:lpstr>
      <vt:lpstr>2</vt:lpstr>
      <vt:lpstr>2</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ĐẾN DỰ GIỜ</dc:title>
  <dc:creator>LAMPHUONG</dc:creator>
  <cp:lastModifiedBy>thuy an tran</cp:lastModifiedBy>
  <cp:revision>80</cp:revision>
  <dcterms:created xsi:type="dcterms:W3CDTF">2011-11-20T08:46:01Z</dcterms:created>
  <dcterms:modified xsi:type="dcterms:W3CDTF">2019-04-01T01:01:24Z</dcterms:modified>
</cp:coreProperties>
</file>